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3"/>
  </p:notesMasterIdLst>
  <p:sldIdLst>
    <p:sldId id="256" r:id="rId2"/>
    <p:sldId id="257" r:id="rId3"/>
    <p:sldId id="313" r:id="rId4"/>
    <p:sldId id="314" r:id="rId5"/>
    <p:sldId id="286" r:id="rId6"/>
    <p:sldId id="291" r:id="rId7"/>
    <p:sldId id="316" r:id="rId8"/>
    <p:sldId id="292" r:id="rId9"/>
    <p:sldId id="293" r:id="rId10"/>
    <p:sldId id="294" r:id="rId11"/>
    <p:sldId id="328" r:id="rId12"/>
    <p:sldId id="295" r:id="rId13"/>
    <p:sldId id="319" r:id="rId14"/>
    <p:sldId id="321" r:id="rId15"/>
    <p:sldId id="322" r:id="rId16"/>
    <p:sldId id="323" r:id="rId17"/>
    <p:sldId id="329" r:id="rId18"/>
    <p:sldId id="325" r:id="rId19"/>
    <p:sldId id="326" r:id="rId20"/>
    <p:sldId id="327" r:id="rId21"/>
    <p:sldId id="312"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p:cViewPr varScale="1">
        <p:scale>
          <a:sx n="70" d="100"/>
          <a:sy n="70"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839334-96A9-4183-9BCD-303642136511}" type="datetimeFigureOut">
              <a:rPr lang="es-ES" smtClean="0"/>
              <a:t>21/11/2023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812064-9B50-4C95-A6BD-82DC63579026}" type="slidenum">
              <a:rPr lang="es-ES" smtClean="0"/>
              <a:t>‹Nº›</a:t>
            </a:fld>
            <a:endParaRPr lang="es-ES"/>
          </a:p>
        </p:txBody>
      </p:sp>
    </p:spTree>
    <p:extLst>
      <p:ext uri="{BB962C8B-B14F-4D97-AF65-F5344CB8AC3E}">
        <p14:creationId xmlns:p14="http://schemas.microsoft.com/office/powerpoint/2010/main" val="291785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23876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317226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9004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834260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18778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40150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17024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3685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73938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416877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21/11/2023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1583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9CBD4F-D416-48AB-AD5C-77E80CBF7FB9}" type="datetimeFigureOut">
              <a:rPr lang="es-ES" smtClean="0"/>
              <a:t>21/11/2023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E0DD3-EE26-4638-B906-5972318BB37B}" type="slidenum">
              <a:rPr lang="es-ES" smtClean="0"/>
              <a:t>‹Nº›</a:t>
            </a:fld>
            <a:endParaRPr lang="es-ES"/>
          </a:p>
        </p:txBody>
      </p:sp>
    </p:spTree>
    <p:extLst>
      <p:ext uri="{BB962C8B-B14F-4D97-AF65-F5344CB8AC3E}">
        <p14:creationId xmlns:p14="http://schemas.microsoft.com/office/powerpoint/2010/main" val="977899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83768" y="1210469"/>
            <a:ext cx="3811213" cy="5081617"/>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11560" y="260648"/>
            <a:ext cx="7920880" cy="1899642"/>
          </a:xfrm>
        </p:spPr>
        <p:txBody>
          <a:bodyPr>
            <a:normAutofit fontScale="90000"/>
          </a:bodyPr>
          <a:lstStyle/>
          <a:p>
            <a:r>
              <a:rPr lang="es-ES" b="1" i="1" dirty="0" smtClean="0">
                <a:solidFill>
                  <a:schemeClr val="tx2"/>
                </a:solidFill>
              </a:rPr>
              <a:t>Vigilia de la Inmaculada Concepción</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444208" y="5733256"/>
            <a:ext cx="2699792" cy="792088"/>
          </a:xfrm>
        </p:spPr>
        <p:txBody>
          <a:bodyPr>
            <a:normAutofit fontScale="92500"/>
          </a:bodyPr>
          <a:lstStyle/>
          <a:p>
            <a:r>
              <a:rPr lang="es-ES" sz="2000" b="1" i="1" dirty="0" smtClean="0">
                <a:solidFill>
                  <a:schemeClr val="tx2"/>
                </a:solidFill>
              </a:rPr>
              <a:t>Diciembre</a:t>
            </a:r>
            <a:r>
              <a:rPr lang="fr-FR" sz="2000" b="1" i="1" dirty="0" smtClean="0">
                <a:solidFill>
                  <a:schemeClr val="tx2"/>
                </a:solidFill>
              </a:rPr>
              <a:t> </a:t>
            </a:r>
            <a:r>
              <a:rPr lang="fr-FR" sz="2000" b="1" i="1" dirty="0" smtClean="0">
                <a:solidFill>
                  <a:schemeClr val="tx2"/>
                </a:solidFill>
              </a:rPr>
              <a:t>2023 </a:t>
            </a:r>
            <a:endParaRPr lang="fr-FR" sz="2000" b="1" i="1" dirty="0" smtClean="0">
              <a:solidFill>
                <a:schemeClr val="tx2"/>
              </a:solidFill>
            </a:endParaRPr>
          </a:p>
          <a:p>
            <a:r>
              <a:rPr lang="es-ES" sz="2000" b="1" i="1" dirty="0" smtClean="0">
                <a:solidFill>
                  <a:schemeClr val="tx2"/>
                </a:solidFill>
              </a:rPr>
              <a:t>(Archidiócesis </a:t>
            </a:r>
            <a:r>
              <a:rPr lang="es-ES" sz="2000" b="1" i="1" dirty="0" smtClean="0">
                <a:solidFill>
                  <a:schemeClr val="tx2"/>
                </a:solidFill>
              </a:rPr>
              <a:t>de Tánger)</a:t>
            </a:r>
            <a:endParaRPr lang="es-ES" sz="2000" b="1" i="1" dirty="0">
              <a:solidFill>
                <a:schemeClr val="tx2"/>
              </a:solidFill>
            </a:endParaRPr>
          </a:p>
        </p:txBody>
      </p:sp>
    </p:spTree>
    <p:extLst>
      <p:ext uri="{BB962C8B-B14F-4D97-AF65-F5344CB8AC3E}">
        <p14:creationId xmlns:p14="http://schemas.microsoft.com/office/powerpoint/2010/main" val="1908987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626063"/>
            <a:ext cx="4192295" cy="5558844"/>
          </a:xfrm>
        </p:spPr>
      </p:pic>
      <p:sp>
        <p:nvSpPr>
          <p:cNvPr id="5" name="4 Rectángulo"/>
          <p:cNvSpPr/>
          <p:nvPr/>
        </p:nvSpPr>
        <p:spPr>
          <a:xfrm>
            <a:off x="395536" y="589329"/>
            <a:ext cx="3060340" cy="5632311"/>
          </a:xfrm>
          <a:prstGeom prst="rect">
            <a:avLst/>
          </a:prstGeom>
        </p:spPr>
        <p:txBody>
          <a:bodyPr wrap="square">
            <a:spAutoFit/>
          </a:bodyPr>
          <a:lstStyle/>
          <a:p>
            <a:pPr algn="ctr"/>
            <a:r>
              <a:rPr lang="es-ES" sz="2400" b="1" dirty="0">
                <a:solidFill>
                  <a:schemeClr val="accent1"/>
                </a:solidFill>
              </a:rPr>
              <a:t>Hoy </a:t>
            </a:r>
            <a:r>
              <a:rPr lang="es-ES" sz="2400" b="1" dirty="0" smtClean="0">
                <a:solidFill>
                  <a:schemeClr val="accent1"/>
                </a:solidFill>
              </a:rPr>
              <a:t>queremos </a:t>
            </a:r>
            <a:r>
              <a:rPr lang="es-ES" sz="2400" b="1" dirty="0">
                <a:solidFill>
                  <a:schemeClr val="accent1"/>
                </a:solidFill>
              </a:rPr>
              <a:t>celebrar la Inmaculada Concepción de María, es la patrona de nuestra diócesis de Tánger y en este año especial de 2023 nuestra oración quiere como María abrirse a la gracia de Dios, que se inclina hacia los pobres y a la humanidad para mostrar su ternura y amor. </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3624610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67944" y="548680"/>
            <a:ext cx="4192295" cy="5589726"/>
          </a:xfrm>
        </p:spPr>
      </p:pic>
      <p:sp>
        <p:nvSpPr>
          <p:cNvPr id="5" name="4 Rectángulo"/>
          <p:cNvSpPr/>
          <p:nvPr/>
        </p:nvSpPr>
        <p:spPr>
          <a:xfrm>
            <a:off x="611560" y="712053"/>
            <a:ext cx="3060340" cy="5262979"/>
          </a:xfrm>
          <a:prstGeom prst="rect">
            <a:avLst/>
          </a:prstGeom>
        </p:spPr>
        <p:txBody>
          <a:bodyPr wrap="square">
            <a:spAutoFit/>
          </a:bodyPr>
          <a:lstStyle/>
          <a:p>
            <a:pPr algn="ctr"/>
            <a:r>
              <a:rPr lang="es-ES" sz="2400" b="1" dirty="0">
                <a:solidFill>
                  <a:schemeClr val="accent1"/>
                </a:solidFill>
              </a:rPr>
              <a:t>Los </a:t>
            </a:r>
            <a:r>
              <a:rPr lang="es-ES" sz="2400" b="1" dirty="0" smtClean="0">
                <a:solidFill>
                  <a:schemeClr val="accent1"/>
                </a:solidFill>
              </a:rPr>
              <a:t>pobres</a:t>
            </a:r>
            <a:r>
              <a:rPr lang="es-ES" sz="2400" b="1" dirty="0">
                <a:solidFill>
                  <a:schemeClr val="accent1"/>
                </a:solidFill>
              </a:rPr>
              <a:t>, los migrantes, los que está, sufriendo las consecuencias del terremoto en Marrakech, los que desean ardientemente la ternura de Dios porque se encuentran inmersos los horrores de la guerra; todos ellos están de manera especial en nuestra </a:t>
            </a:r>
            <a:r>
              <a:rPr lang="es-ES" sz="2400" b="1" dirty="0" smtClean="0">
                <a:solidFill>
                  <a:schemeClr val="accent1"/>
                </a:solidFill>
              </a:rPr>
              <a:t>oración</a:t>
            </a:r>
            <a:r>
              <a:rPr lang="es-ES" sz="2400" b="1" dirty="0" smtClean="0">
                <a:solidFill>
                  <a:schemeClr val="accent1"/>
                </a:solidFill>
              </a:rPr>
              <a:t>. </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791793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536" y="483183"/>
            <a:ext cx="3060340" cy="6001643"/>
          </a:xfrm>
          <a:prstGeom prst="rect">
            <a:avLst/>
          </a:prstGeom>
        </p:spPr>
        <p:txBody>
          <a:bodyPr wrap="square">
            <a:spAutoFit/>
          </a:bodyPr>
          <a:lstStyle/>
          <a:p>
            <a:pPr algn="ctr"/>
            <a:r>
              <a:rPr lang="es-ES" sz="2400" b="1" dirty="0">
                <a:solidFill>
                  <a:schemeClr val="accent1"/>
                </a:solidFill>
              </a:rPr>
              <a:t>Nuestra vida de fe, desarrollada en Marruecos, es acompañada por muchos hermanos y hermanas viven una profunda oración de búsqueda y sumisión a Dios, su intención de ser de Dios es iluminada por la confianza que </a:t>
            </a:r>
            <a:r>
              <a:rPr lang="es-ES" sz="2400" b="1" dirty="0" err="1">
                <a:solidFill>
                  <a:schemeClr val="accent1"/>
                </a:solidFill>
              </a:rPr>
              <a:t>Mariam</a:t>
            </a:r>
            <a:r>
              <a:rPr lang="es-ES" sz="2400" b="1" dirty="0">
                <a:solidFill>
                  <a:schemeClr val="accent1"/>
                </a:solidFill>
              </a:rPr>
              <a:t>, única mujer mencionada en el Corán, incita en su propia vida de fe.</a:t>
            </a:r>
            <a:endParaRPr lang="fr-FR" sz="2400" b="1" dirty="0">
              <a:solidFill>
                <a:schemeClr val="tx2">
                  <a:lumMod val="60000"/>
                  <a:lumOff val="40000"/>
                </a:schemeClr>
              </a:solidFill>
            </a:endParaRPr>
          </a:p>
        </p:txBody>
      </p:sp>
      <p:pic>
        <p:nvPicPr>
          <p:cNvPr id="6" name="Marcador de contenido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615312"/>
            <a:ext cx="4387346" cy="5849794"/>
          </a:xfrm>
          <a:prstGeom prst="rect">
            <a:avLst/>
          </a:prstGeom>
        </p:spPr>
      </p:pic>
    </p:spTree>
    <p:extLst>
      <p:ext uri="{BB962C8B-B14F-4D97-AF65-F5344CB8AC3E}">
        <p14:creationId xmlns:p14="http://schemas.microsoft.com/office/powerpoint/2010/main" val="304530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476672"/>
            <a:ext cx="5184576" cy="6124754"/>
          </a:xfrm>
          <a:prstGeom prst="rect">
            <a:avLst/>
          </a:prstGeom>
        </p:spPr>
        <p:txBody>
          <a:bodyPr wrap="square">
            <a:spAutoFit/>
          </a:bodyPr>
          <a:lstStyle/>
          <a:p>
            <a:pPr algn="ctr"/>
            <a:r>
              <a:rPr lang="es-ES" sz="2800" b="1" i="1" dirty="0" smtClean="0">
                <a:solidFill>
                  <a:schemeClr val="tx2"/>
                </a:solidFill>
              </a:rPr>
              <a:t>El </a:t>
            </a:r>
            <a:r>
              <a:rPr lang="es-ES" sz="2800" b="1" i="1" dirty="0">
                <a:solidFill>
                  <a:schemeClr val="tx2"/>
                </a:solidFill>
              </a:rPr>
              <a:t>ángel del Señor lo anunció a María,</a:t>
            </a:r>
          </a:p>
          <a:p>
            <a:pPr algn="ctr"/>
            <a:r>
              <a:rPr lang="es-ES" sz="2800" b="1" i="1" dirty="0">
                <a:solidFill>
                  <a:schemeClr val="tx2"/>
                </a:solidFill>
              </a:rPr>
              <a:t>y concibió por obra del Espíritu Santo.</a:t>
            </a:r>
          </a:p>
          <a:p>
            <a:pPr algn="ctr"/>
            <a:r>
              <a:rPr lang="es-ES" sz="2800" b="1" i="1" dirty="0">
                <a:solidFill>
                  <a:schemeClr val="tx2"/>
                </a:solidFill>
              </a:rPr>
              <a:t>He aquí la esclava del Señor,</a:t>
            </a:r>
          </a:p>
          <a:p>
            <a:pPr algn="ctr"/>
            <a:r>
              <a:rPr lang="es-ES" sz="2800" b="1" i="1" dirty="0">
                <a:solidFill>
                  <a:schemeClr val="tx2"/>
                </a:solidFill>
              </a:rPr>
              <a:t>hágase en mí según tu Palabra.</a:t>
            </a:r>
          </a:p>
          <a:p>
            <a:pPr algn="ctr"/>
            <a:r>
              <a:rPr lang="es-ES" sz="2800" b="1" i="1" dirty="0">
                <a:solidFill>
                  <a:schemeClr val="tx2"/>
                </a:solidFill>
              </a:rPr>
              <a:t>Y el verbo se hizo hombre,</a:t>
            </a:r>
          </a:p>
          <a:p>
            <a:pPr algn="ctr"/>
            <a:r>
              <a:rPr lang="es-ES" sz="2800" b="1" i="1" dirty="0">
                <a:solidFill>
                  <a:schemeClr val="tx2"/>
                </a:solidFill>
              </a:rPr>
              <a:t>y habita entre nosotros.</a:t>
            </a:r>
          </a:p>
          <a:p>
            <a:pPr algn="ctr"/>
            <a:r>
              <a:rPr lang="es-ES" sz="2800" b="1" i="1" dirty="0">
                <a:solidFill>
                  <a:schemeClr val="tx2"/>
                </a:solidFill>
              </a:rPr>
              <a:t>Ruega por nosotros,</a:t>
            </a:r>
          </a:p>
          <a:p>
            <a:pPr algn="ctr"/>
            <a:r>
              <a:rPr lang="es-ES" sz="2800" b="1" i="1" dirty="0">
                <a:solidFill>
                  <a:schemeClr val="tx2"/>
                </a:solidFill>
              </a:rPr>
              <a:t>Santa Madre de Dios,</a:t>
            </a:r>
          </a:p>
          <a:p>
            <a:pPr algn="ctr"/>
            <a:r>
              <a:rPr lang="es-ES" sz="2800" b="1" i="1" dirty="0">
                <a:solidFill>
                  <a:schemeClr val="tx2"/>
                </a:solidFill>
              </a:rPr>
              <a:t>para que seamos dignos de alcanzar</a:t>
            </a:r>
          </a:p>
          <a:p>
            <a:pPr algn="ctr"/>
            <a:r>
              <a:rPr lang="es-ES" sz="2800" b="1" i="1" dirty="0">
                <a:solidFill>
                  <a:schemeClr val="tx2"/>
                </a:solidFill>
              </a:rPr>
              <a:t>las promesas de nuestro señor, Jesucristo</a:t>
            </a:r>
            <a:r>
              <a:rPr lang="es-ES" sz="2800" b="1" i="1" dirty="0" smtClean="0">
                <a:solidFill>
                  <a:schemeClr val="tx2"/>
                </a:solidFill>
              </a:rPr>
              <a:t>. Amén</a:t>
            </a:r>
            <a:r>
              <a:rPr lang="es-ES" sz="2800" b="1" i="1" dirty="0">
                <a:solidFill>
                  <a:schemeClr val="tx2"/>
                </a:solidFill>
              </a:rPr>
              <a:t>.</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08104" y="1556792"/>
            <a:ext cx="3135233" cy="307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2"/>
          <p:cNvSpPr/>
          <p:nvPr/>
        </p:nvSpPr>
        <p:spPr>
          <a:xfrm>
            <a:off x="467544" y="107340"/>
            <a:ext cx="3097130" cy="369332"/>
          </a:xfrm>
          <a:prstGeom prst="rect">
            <a:avLst/>
          </a:prstGeom>
        </p:spPr>
        <p:txBody>
          <a:bodyPr wrap="none">
            <a:spAutoFit/>
          </a:bodyPr>
          <a:lstStyle/>
          <a:p>
            <a:r>
              <a:rPr lang="fr-FR" b="1" i="1" dirty="0">
                <a:solidFill>
                  <a:srgbClr val="FF0000"/>
                </a:solidFill>
              </a:rPr>
              <a:t>Canto: </a:t>
            </a:r>
            <a:r>
              <a:rPr lang="fr-FR" b="1" i="1" dirty="0" err="1">
                <a:solidFill>
                  <a:srgbClr val="FF0000"/>
                </a:solidFill>
              </a:rPr>
              <a:t>Ángelus</a:t>
            </a:r>
            <a:r>
              <a:rPr lang="fr-FR" b="1" i="1" dirty="0">
                <a:solidFill>
                  <a:srgbClr val="FF0000"/>
                </a:solidFill>
              </a:rPr>
              <a:t> (Grupo </a:t>
            </a:r>
            <a:r>
              <a:rPr lang="fr-FR" b="1" i="1" dirty="0" err="1">
                <a:solidFill>
                  <a:srgbClr val="FF0000"/>
                </a:solidFill>
              </a:rPr>
              <a:t>Kairoi</a:t>
            </a:r>
            <a:r>
              <a:rPr lang="fr-FR" b="1" i="1" dirty="0" smtClean="0">
                <a:solidFill>
                  <a:srgbClr val="FF0000"/>
                </a:solidFill>
              </a:rPr>
              <a:t>)</a:t>
            </a:r>
            <a:endParaRPr lang="fr-FR" b="1" i="1" dirty="0">
              <a:solidFill>
                <a:srgbClr val="FF0000"/>
              </a:solidFill>
            </a:endParaRPr>
          </a:p>
        </p:txBody>
      </p:sp>
    </p:spTree>
    <p:extLst>
      <p:ext uri="{BB962C8B-B14F-4D97-AF65-F5344CB8AC3E}">
        <p14:creationId xmlns:p14="http://schemas.microsoft.com/office/powerpoint/2010/main" val="258036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48680"/>
            <a:ext cx="8568952" cy="6001643"/>
          </a:xfrm>
          <a:prstGeom prst="rect">
            <a:avLst/>
          </a:prstGeom>
        </p:spPr>
        <p:txBody>
          <a:bodyPr wrap="square">
            <a:spAutoFit/>
          </a:bodyPr>
          <a:lstStyle/>
          <a:p>
            <a:pPr algn="just"/>
            <a:r>
              <a:rPr lang="es-ES" sz="2400" b="1" dirty="0">
                <a:solidFill>
                  <a:schemeClr val="accent1"/>
                </a:solidFill>
              </a:rPr>
              <a:t>Lectura del santo evangelio según san Lucas (1.26-38</a:t>
            </a:r>
            <a:r>
              <a:rPr lang="es-ES" sz="2400" b="1" dirty="0" smtClean="0">
                <a:solidFill>
                  <a:schemeClr val="accent1"/>
                </a:solidFill>
              </a:rPr>
              <a:t>)</a:t>
            </a:r>
          </a:p>
          <a:p>
            <a:pPr algn="just"/>
            <a:r>
              <a:rPr lang="es-ES" sz="2400" b="1" dirty="0"/>
              <a:t>En aquel tiempo, el ángel Gabriel fue enviado por Dios a una ciudad de Galilea llamada Nazaret, a una virgen desposada con un hombre llamado José, de la estirpe de David; la virgen se llamaba María.</a:t>
            </a:r>
          </a:p>
          <a:p>
            <a:pPr algn="just"/>
            <a:r>
              <a:rPr lang="es-ES" sz="2400" b="1" dirty="0"/>
              <a:t>El ángel, entrando en su presencia, dijo: «Alégrate, llena de gracia, el Señor está contigo.»</a:t>
            </a:r>
          </a:p>
          <a:p>
            <a:pPr algn="just"/>
            <a:r>
              <a:rPr lang="es-ES" sz="2400" b="1" dirty="0"/>
              <a:t>Ella se turbó ante estas palabras y se preguntaba qué saludo era aquél.</a:t>
            </a:r>
          </a:p>
          <a:p>
            <a:pPr algn="just"/>
            <a:r>
              <a:rPr lang="es-ES" sz="2400" b="1" dirty="0"/>
              <a:t>El ángel le dijo: «No temas, María, porque has encontrado gracia ante Dios. Concebirás en tu vientre y darás a luz un hijo, y le pondrás por nombre Jesús. Será grande, se llamará Hijo del Altísimo, el Señor Dios le dará el trono de David, su padre, reinará sobre la casa de Jacob para siempre, y su reino no tendrá fin.»</a:t>
            </a:r>
          </a:p>
          <a:p>
            <a:pPr algn="just"/>
            <a:r>
              <a:rPr lang="es-ES" sz="2400" b="1" dirty="0"/>
              <a:t>Y María dijo al ángel: « ¿Cómo será eso, pues no conozco a varón?»</a:t>
            </a:r>
          </a:p>
        </p:txBody>
      </p:sp>
      <p:sp>
        <p:nvSpPr>
          <p:cNvPr id="4" name="Rectángulo 3"/>
          <p:cNvSpPr/>
          <p:nvPr/>
        </p:nvSpPr>
        <p:spPr>
          <a:xfrm>
            <a:off x="342188" y="179348"/>
            <a:ext cx="4979953" cy="369332"/>
          </a:xfrm>
          <a:prstGeom prst="rect">
            <a:avLst/>
          </a:prstGeom>
        </p:spPr>
        <p:txBody>
          <a:bodyPr wrap="none">
            <a:spAutoFit/>
          </a:bodyPr>
          <a:lstStyle/>
          <a:p>
            <a:pPr algn="ctr"/>
            <a:r>
              <a:rPr lang="es-ES" b="1" i="1" dirty="0" smtClean="0">
                <a:solidFill>
                  <a:srgbClr val="FF0000"/>
                </a:solidFill>
              </a:rPr>
              <a:t>Relato </a:t>
            </a:r>
            <a:r>
              <a:rPr lang="es-ES" b="1" i="1" dirty="0">
                <a:solidFill>
                  <a:srgbClr val="FF0000"/>
                </a:solidFill>
              </a:rPr>
              <a:t>de la anunciación del ángel Gabriel a María</a:t>
            </a:r>
            <a:endParaRPr lang="fr-FR" b="1" i="1" dirty="0">
              <a:solidFill>
                <a:srgbClr val="FF0000"/>
              </a:solidFill>
            </a:endParaRPr>
          </a:p>
        </p:txBody>
      </p:sp>
    </p:spTree>
    <p:extLst>
      <p:ext uri="{BB962C8B-B14F-4D97-AF65-F5344CB8AC3E}">
        <p14:creationId xmlns:p14="http://schemas.microsoft.com/office/powerpoint/2010/main" val="3306636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603935"/>
            <a:ext cx="4464496" cy="6001643"/>
          </a:xfrm>
          <a:prstGeom prst="rect">
            <a:avLst/>
          </a:prstGeom>
        </p:spPr>
        <p:txBody>
          <a:bodyPr wrap="square">
            <a:spAutoFit/>
          </a:bodyPr>
          <a:lstStyle/>
          <a:p>
            <a:pPr algn="just"/>
            <a:r>
              <a:rPr lang="es-ES" sz="2400" b="1" dirty="0"/>
              <a:t>El ángel le contestó: «El Espíritu Santo vendrá sobre ti, y la fuerza del Altísimo te cubrirá con su sombra; por eso el Santo que va a nacer se llamará Hijo de Dios. Ahí tienes a tu pariente Isabel, que, a pesar de su vejez, ha concebido un hijo, y ya está de seis meses la que llamaban estéril, porque para Dios nada hay imposible</a:t>
            </a:r>
            <a:r>
              <a:rPr lang="es-ES" sz="2400" b="1" dirty="0" smtClean="0"/>
              <a:t>.»</a:t>
            </a:r>
          </a:p>
          <a:p>
            <a:pPr algn="just"/>
            <a:endParaRPr lang="es-ES" sz="2400" b="1" dirty="0"/>
          </a:p>
          <a:p>
            <a:pPr algn="just"/>
            <a:r>
              <a:rPr lang="es-ES" sz="2400" b="1" dirty="0"/>
              <a:t>María contestó: «Aquí está la esclava del Señor; hágase en mí según tu palabra</a:t>
            </a:r>
            <a:r>
              <a:rPr lang="es-ES" sz="2400" b="1" dirty="0" smtClean="0"/>
              <a:t>.»</a:t>
            </a:r>
          </a:p>
          <a:p>
            <a:pPr algn="just"/>
            <a:endParaRPr lang="es-ES" sz="2400" b="1" dirty="0"/>
          </a:p>
          <a:p>
            <a:pPr algn="just"/>
            <a:r>
              <a:rPr lang="es-ES" sz="2400" b="1" dirty="0"/>
              <a:t>Y la dejó el ángel</a:t>
            </a:r>
            <a:r>
              <a:rPr lang="es-ES" sz="2400" b="1" dirty="0" smtClean="0"/>
              <a:t>.</a:t>
            </a:r>
            <a:endParaRPr lang="es-ES" sz="2400" b="1" dirty="0"/>
          </a:p>
        </p:txBody>
      </p:sp>
      <p:sp>
        <p:nvSpPr>
          <p:cNvPr id="4" name="Rectángulo 3"/>
          <p:cNvSpPr/>
          <p:nvPr/>
        </p:nvSpPr>
        <p:spPr>
          <a:xfrm>
            <a:off x="319843" y="179348"/>
            <a:ext cx="5024645" cy="369332"/>
          </a:xfrm>
          <a:prstGeom prst="rect">
            <a:avLst/>
          </a:prstGeom>
        </p:spPr>
        <p:txBody>
          <a:bodyPr wrap="none">
            <a:spAutoFit/>
          </a:bodyPr>
          <a:lstStyle/>
          <a:p>
            <a:pPr lvl="0" algn="ctr"/>
            <a:r>
              <a:rPr lang="es-ES" b="1" i="1" dirty="0">
                <a:solidFill>
                  <a:srgbClr val="FF0000"/>
                </a:solidFill>
              </a:rPr>
              <a:t>Relato de la anunciación del ángel Gabriel a María</a:t>
            </a:r>
            <a:endParaRPr lang="fr-FR" b="1" i="1" dirty="0">
              <a:solidFill>
                <a:srgbClr val="FF0000"/>
              </a:solidFill>
            </a:endParaRPr>
          </a:p>
        </p:txBody>
      </p:sp>
      <p:pic>
        <p:nvPicPr>
          <p:cNvPr id="5" name="Imagen 4"/>
          <p:cNvPicPr>
            <a:picLocks noChangeAspect="1"/>
          </p:cNvPicPr>
          <p:nvPr/>
        </p:nvPicPr>
        <p:blipFill>
          <a:blip r:embed="rId2"/>
          <a:stretch>
            <a:fillRect/>
          </a:stretch>
        </p:blipFill>
        <p:spPr>
          <a:xfrm>
            <a:off x="4788024" y="995055"/>
            <a:ext cx="4176122" cy="5108891"/>
          </a:xfrm>
          <a:prstGeom prst="rect">
            <a:avLst/>
          </a:prstGeom>
        </p:spPr>
      </p:pic>
    </p:spTree>
    <p:extLst>
      <p:ext uri="{BB962C8B-B14F-4D97-AF65-F5344CB8AC3E}">
        <p14:creationId xmlns:p14="http://schemas.microsoft.com/office/powerpoint/2010/main" val="4124349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640" y="1124744"/>
            <a:ext cx="6192688" cy="4893647"/>
          </a:xfrm>
          <a:prstGeom prst="rect">
            <a:avLst/>
          </a:prstGeom>
        </p:spPr>
        <p:txBody>
          <a:bodyPr wrap="square">
            <a:spAutoFit/>
          </a:bodyPr>
          <a:lstStyle/>
          <a:p>
            <a:pPr algn="just"/>
            <a:r>
              <a:rPr lang="es-ES" sz="2400" b="1" dirty="0"/>
              <a:t>Dios te salve María llena eres de gracia.</a:t>
            </a:r>
          </a:p>
          <a:p>
            <a:pPr algn="just"/>
            <a:r>
              <a:rPr lang="es-ES" sz="2400" b="1" dirty="0"/>
              <a:t>El Señor es contigo, bendita tú eres</a:t>
            </a:r>
          </a:p>
          <a:p>
            <a:pPr algn="just"/>
            <a:r>
              <a:rPr lang="es-ES" sz="2400" b="1" dirty="0"/>
              <a:t>entre todas las mujeres, y bendito es el fruto</a:t>
            </a:r>
          </a:p>
          <a:p>
            <a:pPr algn="just"/>
            <a:r>
              <a:rPr lang="es-ES" sz="2400" b="1" dirty="0"/>
              <a:t>de tu vientre Jesús.</a:t>
            </a:r>
          </a:p>
          <a:p>
            <a:pPr algn="just"/>
            <a:endParaRPr lang="es-ES" sz="2400" b="1" dirty="0"/>
          </a:p>
          <a:p>
            <a:pPr algn="just"/>
            <a:r>
              <a:rPr lang="es-ES" sz="2400" b="1" dirty="0"/>
              <a:t>Santa María Madre de Dios,</a:t>
            </a:r>
          </a:p>
          <a:p>
            <a:pPr algn="just"/>
            <a:r>
              <a:rPr lang="es-ES" sz="2400" b="1" dirty="0"/>
              <a:t>ruega por nosotros pecadores.</a:t>
            </a:r>
          </a:p>
          <a:p>
            <a:pPr algn="just"/>
            <a:r>
              <a:rPr lang="es-ES" sz="2400" b="1" dirty="0"/>
              <a:t>Santa María Madre de Dios,</a:t>
            </a:r>
          </a:p>
          <a:p>
            <a:pPr algn="just"/>
            <a:r>
              <a:rPr lang="es-ES" sz="2400" b="1" dirty="0"/>
              <a:t>ruega por nosotros pecadores.</a:t>
            </a:r>
          </a:p>
          <a:p>
            <a:pPr algn="just"/>
            <a:endParaRPr lang="es-ES" sz="2400" b="1" dirty="0"/>
          </a:p>
          <a:p>
            <a:pPr algn="just"/>
            <a:r>
              <a:rPr lang="es-ES" sz="2400" b="1" dirty="0"/>
              <a:t>Ahora y en la hora de nuestra muerte.</a:t>
            </a:r>
          </a:p>
          <a:p>
            <a:pPr algn="just"/>
            <a:r>
              <a:rPr lang="es-ES" sz="2400" b="1" dirty="0"/>
              <a:t>Ahora y en la hora de nuestra muerte.</a:t>
            </a:r>
          </a:p>
          <a:p>
            <a:pPr algn="just"/>
            <a:endParaRPr lang="es-ES" sz="2400" b="1" dirty="0"/>
          </a:p>
        </p:txBody>
      </p:sp>
      <p:sp>
        <p:nvSpPr>
          <p:cNvPr id="3" name="Rectángulo 2"/>
          <p:cNvSpPr/>
          <p:nvPr/>
        </p:nvSpPr>
        <p:spPr>
          <a:xfrm>
            <a:off x="539552" y="260648"/>
            <a:ext cx="2802947" cy="369332"/>
          </a:xfrm>
          <a:prstGeom prst="rect">
            <a:avLst/>
          </a:prstGeom>
        </p:spPr>
        <p:txBody>
          <a:bodyPr wrap="none">
            <a:spAutoFit/>
          </a:bodyPr>
          <a:lstStyle/>
          <a:p>
            <a:pPr algn="ctr"/>
            <a:r>
              <a:rPr lang="fr-FR" b="1" i="1" dirty="0">
                <a:solidFill>
                  <a:srgbClr val="FF0000"/>
                </a:solidFill>
              </a:rPr>
              <a:t>Canto: Ave María (</a:t>
            </a:r>
            <a:r>
              <a:rPr lang="fr-FR" b="1" i="1" dirty="0" err="1">
                <a:solidFill>
                  <a:srgbClr val="FF0000"/>
                </a:solidFill>
              </a:rPr>
              <a:t>Palazón</a:t>
            </a:r>
            <a:r>
              <a:rPr lang="fr-FR" b="1" i="1" dirty="0">
                <a:solidFill>
                  <a:srgbClr val="FF0000"/>
                </a:solidFill>
              </a:rPr>
              <a:t>)</a:t>
            </a:r>
          </a:p>
        </p:txBody>
      </p:sp>
    </p:spTree>
    <p:extLst>
      <p:ext uri="{BB962C8B-B14F-4D97-AF65-F5344CB8AC3E}">
        <p14:creationId xmlns:p14="http://schemas.microsoft.com/office/powerpoint/2010/main" val="2686678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7544" y="188640"/>
            <a:ext cx="3797578" cy="369332"/>
          </a:xfrm>
          <a:prstGeom prst="rect">
            <a:avLst/>
          </a:prstGeom>
        </p:spPr>
        <p:txBody>
          <a:bodyPr wrap="none">
            <a:spAutoFit/>
          </a:bodyPr>
          <a:lstStyle/>
          <a:p>
            <a:pPr algn="ctr"/>
            <a:r>
              <a:rPr lang="es-ES" b="1" i="1" dirty="0" smtClean="0">
                <a:solidFill>
                  <a:srgbClr val="FF0000"/>
                </a:solidFill>
              </a:rPr>
              <a:t>Reflexión (Secundino Castro Sánchez)</a:t>
            </a:r>
            <a:endParaRPr lang="es-ES" b="1" i="1" dirty="0">
              <a:solidFill>
                <a:srgbClr val="FF0000"/>
              </a:solidFill>
            </a:endParaRPr>
          </a:p>
        </p:txBody>
      </p:sp>
      <p:pic>
        <p:nvPicPr>
          <p:cNvPr id="5" name="Imagen 4"/>
          <p:cNvPicPr>
            <a:picLocks noChangeAspect="1"/>
          </p:cNvPicPr>
          <p:nvPr/>
        </p:nvPicPr>
        <p:blipFill>
          <a:blip r:embed="rId2"/>
          <a:stretch>
            <a:fillRect/>
          </a:stretch>
        </p:blipFill>
        <p:spPr>
          <a:xfrm>
            <a:off x="2555776" y="692696"/>
            <a:ext cx="3691619" cy="6035726"/>
          </a:xfrm>
          <a:prstGeom prst="rect">
            <a:avLst/>
          </a:prstGeom>
        </p:spPr>
      </p:pic>
    </p:spTree>
    <p:extLst>
      <p:ext uri="{BB962C8B-B14F-4D97-AF65-F5344CB8AC3E}">
        <p14:creationId xmlns:p14="http://schemas.microsoft.com/office/powerpoint/2010/main" val="1339003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67744" y="485964"/>
            <a:ext cx="4896544" cy="6432530"/>
          </a:xfrm>
          <a:prstGeom prst="rect">
            <a:avLst/>
          </a:prstGeom>
        </p:spPr>
        <p:txBody>
          <a:bodyPr wrap="square">
            <a:spAutoFit/>
          </a:bodyPr>
          <a:lstStyle/>
          <a:p>
            <a:pPr algn="just"/>
            <a:r>
              <a:rPr lang="es-ES" sz="2800" b="1" dirty="0"/>
              <a:t>Hija del pueblo, María,</a:t>
            </a:r>
          </a:p>
          <a:p>
            <a:pPr algn="just"/>
            <a:r>
              <a:rPr lang="es-ES" sz="2800" b="1" dirty="0"/>
              <a:t>de un pueblo de vino y pan,</a:t>
            </a:r>
          </a:p>
          <a:p>
            <a:pPr algn="just"/>
            <a:r>
              <a:rPr lang="es-ES" sz="2800" b="1" dirty="0"/>
              <a:t>eres morena y hermosa</a:t>
            </a:r>
          </a:p>
          <a:p>
            <a:pPr algn="just"/>
            <a:r>
              <a:rPr lang="es-ES" sz="2800" b="1" dirty="0"/>
              <a:t>como el sol brilla tu faz.</a:t>
            </a:r>
          </a:p>
          <a:p>
            <a:pPr algn="just"/>
            <a:r>
              <a:rPr lang="es-ES" sz="2800" b="1" dirty="0"/>
              <a:t>Dios, al pasar por tu lado,</a:t>
            </a:r>
          </a:p>
          <a:p>
            <a:pPr algn="just"/>
            <a:r>
              <a:rPr lang="es-ES" sz="2800" b="1" dirty="0"/>
              <a:t>toda la gracia te dio.</a:t>
            </a:r>
          </a:p>
          <a:p>
            <a:pPr algn="just"/>
            <a:endParaRPr lang="es-ES" sz="400" b="1" dirty="0"/>
          </a:p>
          <a:p>
            <a:pPr algn="just"/>
            <a:r>
              <a:rPr lang="es-ES" sz="2800" b="1" dirty="0"/>
              <a:t>HIJA DEL PUEBLO, MARÍA,</a:t>
            </a:r>
          </a:p>
          <a:p>
            <a:pPr algn="just"/>
            <a:r>
              <a:rPr lang="es-ES" sz="2800" b="1" dirty="0"/>
              <a:t>MADRE DEL HERMOSO AMOR.</a:t>
            </a:r>
          </a:p>
          <a:p>
            <a:pPr algn="just"/>
            <a:endParaRPr lang="es-ES" sz="600" b="1" dirty="0"/>
          </a:p>
          <a:p>
            <a:pPr algn="just"/>
            <a:r>
              <a:rPr lang="es-ES" sz="2800" b="1" dirty="0"/>
              <a:t>Eres jardín reservado,</a:t>
            </a:r>
          </a:p>
          <a:p>
            <a:pPr algn="just"/>
            <a:r>
              <a:rPr lang="es-ES" sz="2800" b="1" dirty="0"/>
              <a:t>junto a la Casa del Pan,</a:t>
            </a:r>
          </a:p>
          <a:p>
            <a:pPr algn="just"/>
            <a:r>
              <a:rPr lang="es-ES" sz="2800" b="1" dirty="0"/>
              <a:t>fuente que mana abundante</a:t>
            </a:r>
          </a:p>
          <a:p>
            <a:pPr algn="just"/>
            <a:r>
              <a:rPr lang="es-ES" sz="2800" b="1" dirty="0"/>
              <a:t>el agua de la eternidad.</a:t>
            </a:r>
          </a:p>
          <a:p>
            <a:pPr algn="just"/>
            <a:r>
              <a:rPr lang="es-ES" sz="2800" b="1" dirty="0"/>
              <a:t>Brote del tronco bendito</a:t>
            </a:r>
          </a:p>
          <a:p>
            <a:pPr algn="just"/>
            <a:r>
              <a:rPr lang="es-ES" sz="2800" b="1" dirty="0"/>
              <a:t>del que la Vida nació.</a:t>
            </a:r>
          </a:p>
        </p:txBody>
      </p:sp>
      <p:sp>
        <p:nvSpPr>
          <p:cNvPr id="4" name="Rectángulo 3"/>
          <p:cNvSpPr/>
          <p:nvPr/>
        </p:nvSpPr>
        <p:spPr>
          <a:xfrm>
            <a:off x="1352740" y="116632"/>
            <a:ext cx="2300822" cy="369332"/>
          </a:xfrm>
          <a:prstGeom prst="rect">
            <a:avLst/>
          </a:prstGeom>
        </p:spPr>
        <p:txBody>
          <a:bodyPr wrap="none">
            <a:spAutoFit/>
          </a:bodyPr>
          <a:lstStyle/>
          <a:p>
            <a:pPr algn="ctr"/>
            <a:r>
              <a:rPr lang="fr-FR" b="1" i="1" dirty="0">
                <a:solidFill>
                  <a:srgbClr val="FF0000"/>
                </a:solidFill>
              </a:rPr>
              <a:t>Canto: </a:t>
            </a:r>
            <a:r>
              <a:rPr lang="fr-FR" b="1" i="1" dirty="0" err="1">
                <a:solidFill>
                  <a:srgbClr val="FF0000"/>
                </a:solidFill>
              </a:rPr>
              <a:t>Hija</a:t>
            </a:r>
            <a:r>
              <a:rPr lang="fr-FR" b="1" i="1" dirty="0">
                <a:solidFill>
                  <a:srgbClr val="FF0000"/>
                </a:solidFill>
              </a:rPr>
              <a:t> </a:t>
            </a:r>
            <a:r>
              <a:rPr lang="fr-FR" b="1" i="1" dirty="0" err="1">
                <a:solidFill>
                  <a:srgbClr val="FF0000"/>
                </a:solidFill>
              </a:rPr>
              <a:t>del</a:t>
            </a:r>
            <a:r>
              <a:rPr lang="fr-FR" b="1" i="1" dirty="0">
                <a:solidFill>
                  <a:srgbClr val="FF0000"/>
                </a:solidFill>
              </a:rPr>
              <a:t> pueblo</a:t>
            </a:r>
          </a:p>
        </p:txBody>
      </p:sp>
    </p:spTree>
    <p:extLst>
      <p:ext uri="{BB962C8B-B14F-4D97-AF65-F5344CB8AC3E}">
        <p14:creationId xmlns:p14="http://schemas.microsoft.com/office/powerpoint/2010/main" val="1606046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494023" y="908720"/>
            <a:ext cx="4680520" cy="2677656"/>
          </a:xfrm>
          <a:prstGeom prst="rect">
            <a:avLst/>
          </a:prstGeom>
        </p:spPr>
        <p:txBody>
          <a:bodyPr wrap="square">
            <a:spAutoFit/>
          </a:bodyPr>
          <a:lstStyle/>
          <a:p>
            <a:pPr algn="just"/>
            <a:r>
              <a:rPr lang="es-ES" sz="2800" b="1" dirty="0"/>
              <a:t>Lámpara siempre encendida,</a:t>
            </a:r>
          </a:p>
          <a:p>
            <a:pPr algn="just"/>
            <a:r>
              <a:rPr lang="es-ES" sz="2800" b="1" dirty="0"/>
              <a:t>amas y esperas a Dios,</a:t>
            </a:r>
          </a:p>
          <a:p>
            <a:pPr algn="just"/>
            <a:r>
              <a:rPr lang="es-ES" sz="2800" b="1" dirty="0"/>
              <a:t>y Él siembra en Ti la semilla</a:t>
            </a:r>
          </a:p>
          <a:p>
            <a:pPr algn="just"/>
            <a:r>
              <a:rPr lang="es-ES" sz="2800" b="1" dirty="0"/>
              <a:t>que nos dará el Salvador.</a:t>
            </a:r>
          </a:p>
          <a:p>
            <a:pPr algn="just"/>
            <a:r>
              <a:rPr lang="es-ES" sz="2800" b="1" dirty="0"/>
              <a:t>Salve oh llena de gracia,</a:t>
            </a:r>
          </a:p>
          <a:p>
            <a:pPr algn="just"/>
            <a:r>
              <a:rPr lang="es-ES" sz="2800" b="1" dirty="0"/>
              <a:t>Salve oh Madre de Dios.</a:t>
            </a:r>
          </a:p>
        </p:txBody>
      </p:sp>
      <p:sp>
        <p:nvSpPr>
          <p:cNvPr id="4" name="Rectángulo 3"/>
          <p:cNvSpPr/>
          <p:nvPr/>
        </p:nvSpPr>
        <p:spPr>
          <a:xfrm>
            <a:off x="1352740" y="116632"/>
            <a:ext cx="2300822" cy="369332"/>
          </a:xfrm>
          <a:prstGeom prst="rect">
            <a:avLst/>
          </a:prstGeom>
        </p:spPr>
        <p:txBody>
          <a:bodyPr wrap="none">
            <a:spAutoFit/>
          </a:bodyPr>
          <a:lstStyle/>
          <a:p>
            <a:pPr algn="ctr"/>
            <a:r>
              <a:rPr lang="fr-FR" b="1" i="1" dirty="0">
                <a:solidFill>
                  <a:srgbClr val="FF0000"/>
                </a:solidFill>
              </a:rPr>
              <a:t>Canto: </a:t>
            </a:r>
            <a:r>
              <a:rPr lang="fr-FR" b="1" i="1" dirty="0" err="1">
                <a:solidFill>
                  <a:srgbClr val="FF0000"/>
                </a:solidFill>
              </a:rPr>
              <a:t>Hija</a:t>
            </a:r>
            <a:r>
              <a:rPr lang="fr-FR" b="1" i="1" dirty="0">
                <a:solidFill>
                  <a:srgbClr val="FF0000"/>
                </a:solidFill>
              </a:rPr>
              <a:t> </a:t>
            </a:r>
            <a:r>
              <a:rPr lang="fr-FR" b="1" i="1" dirty="0" err="1">
                <a:solidFill>
                  <a:srgbClr val="FF0000"/>
                </a:solidFill>
              </a:rPr>
              <a:t>del</a:t>
            </a:r>
            <a:r>
              <a:rPr lang="fr-FR" b="1" i="1" dirty="0">
                <a:solidFill>
                  <a:srgbClr val="FF0000"/>
                </a:solidFill>
              </a:rPr>
              <a:t> pueblo</a:t>
            </a:r>
          </a:p>
        </p:txBody>
      </p:sp>
    </p:spTree>
    <p:extLst>
      <p:ext uri="{BB962C8B-B14F-4D97-AF65-F5344CB8AC3E}">
        <p14:creationId xmlns:p14="http://schemas.microsoft.com/office/powerpoint/2010/main" val="1003691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39583" y="188640"/>
            <a:ext cx="4400885" cy="369332"/>
          </a:xfrm>
          <a:prstGeom prst="rect">
            <a:avLst/>
          </a:prstGeom>
        </p:spPr>
        <p:txBody>
          <a:bodyPr wrap="none">
            <a:spAutoFit/>
          </a:bodyPr>
          <a:lstStyle/>
          <a:p>
            <a:pPr algn="ctr"/>
            <a:r>
              <a:rPr lang="fr-FR" b="1" i="1" dirty="0" err="1" smtClean="0">
                <a:solidFill>
                  <a:srgbClr val="FF0000"/>
                </a:solidFill>
              </a:rPr>
              <a:t>Reflexión</a:t>
            </a:r>
            <a:r>
              <a:rPr lang="fr-FR" b="1" i="1" dirty="0" smtClean="0">
                <a:solidFill>
                  <a:srgbClr val="FF0000"/>
                </a:solidFill>
              </a:rPr>
              <a:t> (Jean </a:t>
            </a:r>
            <a:r>
              <a:rPr lang="fr-FR" b="1" i="1" dirty="0">
                <a:solidFill>
                  <a:srgbClr val="FF0000"/>
                </a:solidFill>
              </a:rPr>
              <a:t>Mohamed </a:t>
            </a:r>
            <a:r>
              <a:rPr lang="fr-FR" b="1" i="1" dirty="0" err="1">
                <a:solidFill>
                  <a:srgbClr val="FF0000"/>
                </a:solidFill>
              </a:rPr>
              <a:t>Abd</a:t>
            </a:r>
            <a:r>
              <a:rPr lang="fr-FR" b="1" i="1" dirty="0">
                <a:solidFill>
                  <a:srgbClr val="FF0000"/>
                </a:solidFill>
              </a:rPr>
              <a:t>- El-</a:t>
            </a:r>
            <a:r>
              <a:rPr lang="fr-FR" b="1" i="1" dirty="0" err="1">
                <a:solidFill>
                  <a:srgbClr val="FF0000"/>
                </a:solidFill>
              </a:rPr>
              <a:t>Jalil</a:t>
            </a:r>
            <a:r>
              <a:rPr lang="fr-FR" b="1" i="1" dirty="0">
                <a:solidFill>
                  <a:srgbClr val="FF0000"/>
                </a:solidFill>
              </a:rPr>
              <a:t>, </a:t>
            </a:r>
            <a:r>
              <a:rPr lang="fr-FR" b="1" i="1" dirty="0" err="1">
                <a:solidFill>
                  <a:srgbClr val="FF0000"/>
                </a:solidFill>
              </a:rPr>
              <a:t>ofm</a:t>
            </a:r>
            <a:r>
              <a:rPr lang="fr-FR" b="1" i="1" dirty="0">
                <a:solidFill>
                  <a:srgbClr val="FF0000"/>
                </a:solidFill>
              </a:rPr>
              <a:t>)</a:t>
            </a:r>
          </a:p>
        </p:txBody>
      </p:sp>
      <p:pic>
        <p:nvPicPr>
          <p:cNvPr id="4" name="Imagen 3"/>
          <p:cNvPicPr>
            <a:picLocks noChangeAspect="1"/>
          </p:cNvPicPr>
          <p:nvPr/>
        </p:nvPicPr>
        <p:blipFill>
          <a:blip r:embed="rId2"/>
          <a:stretch>
            <a:fillRect/>
          </a:stretch>
        </p:blipFill>
        <p:spPr>
          <a:xfrm>
            <a:off x="2460487" y="764704"/>
            <a:ext cx="4151736" cy="5907536"/>
          </a:xfrm>
          <a:prstGeom prst="rect">
            <a:avLst/>
          </a:prstGeom>
        </p:spPr>
      </p:pic>
    </p:spTree>
    <p:extLst>
      <p:ext uri="{BB962C8B-B14F-4D97-AF65-F5344CB8AC3E}">
        <p14:creationId xmlns:p14="http://schemas.microsoft.com/office/powerpoint/2010/main" val="1142586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14918" y="1123740"/>
            <a:ext cx="4176464" cy="4893647"/>
          </a:xfrm>
          <a:prstGeom prst="rect">
            <a:avLst/>
          </a:prstGeom>
        </p:spPr>
        <p:txBody>
          <a:bodyPr wrap="square">
            <a:spAutoFit/>
          </a:bodyPr>
          <a:lstStyle/>
          <a:p>
            <a:pPr algn="just"/>
            <a:r>
              <a:rPr lang="es-ES" sz="2400" b="1" dirty="0"/>
              <a:t>Salve, dulce Virgen, salve, dulce Madre,</a:t>
            </a:r>
          </a:p>
          <a:p>
            <a:pPr algn="just"/>
            <a:r>
              <a:rPr lang="es-ES" sz="2400" b="1" dirty="0"/>
              <a:t>en ti exulta toda la tierra y los coros de ángeles</a:t>
            </a:r>
          </a:p>
          <a:p>
            <a:pPr algn="just"/>
            <a:endParaRPr lang="es-ES" sz="2400" b="1" dirty="0"/>
          </a:p>
          <a:p>
            <a:pPr algn="just"/>
            <a:r>
              <a:rPr lang="es-ES" sz="2400" b="1" dirty="0"/>
              <a:t>Tú eres trono altísimo, tú altar purísimo,</a:t>
            </a:r>
          </a:p>
          <a:p>
            <a:pPr algn="just"/>
            <a:r>
              <a:rPr lang="es-ES" sz="2400" b="1" dirty="0"/>
              <a:t>en ti exulta, oh llena de gracia, toda la creación.</a:t>
            </a:r>
          </a:p>
          <a:p>
            <a:pPr algn="just"/>
            <a:endParaRPr lang="es-ES" sz="2400" b="1" dirty="0"/>
          </a:p>
          <a:p>
            <a:pPr algn="just"/>
            <a:r>
              <a:rPr lang="es-ES" sz="2400" b="1" dirty="0"/>
              <a:t>Paraíso místico, fuente sigilada,</a:t>
            </a:r>
          </a:p>
          <a:p>
            <a:pPr algn="just"/>
            <a:r>
              <a:rPr lang="es-ES" sz="2400" b="1" dirty="0"/>
              <a:t>el Señor en ti hace brotar el árbol de la vida.</a:t>
            </a:r>
          </a:p>
        </p:txBody>
      </p:sp>
      <p:sp>
        <p:nvSpPr>
          <p:cNvPr id="4" name="Rectángulo 3"/>
          <p:cNvSpPr/>
          <p:nvPr/>
        </p:nvSpPr>
        <p:spPr>
          <a:xfrm>
            <a:off x="539552" y="332656"/>
            <a:ext cx="2674257" cy="369332"/>
          </a:xfrm>
          <a:prstGeom prst="rect">
            <a:avLst/>
          </a:prstGeom>
        </p:spPr>
        <p:txBody>
          <a:bodyPr wrap="none">
            <a:spAutoFit/>
          </a:bodyPr>
          <a:lstStyle/>
          <a:p>
            <a:pPr algn="ctr"/>
            <a:r>
              <a:rPr lang="fr-FR" b="1" i="1" dirty="0">
                <a:solidFill>
                  <a:srgbClr val="FF0000"/>
                </a:solidFill>
              </a:rPr>
              <a:t>Canto: Salve, </a:t>
            </a:r>
            <a:r>
              <a:rPr lang="fr-FR" b="1" i="1" dirty="0" err="1">
                <a:solidFill>
                  <a:srgbClr val="FF0000"/>
                </a:solidFill>
              </a:rPr>
              <a:t>dulce</a:t>
            </a:r>
            <a:r>
              <a:rPr lang="fr-FR" b="1" i="1" dirty="0">
                <a:solidFill>
                  <a:srgbClr val="FF0000"/>
                </a:solidFill>
              </a:rPr>
              <a:t> </a:t>
            </a:r>
            <a:r>
              <a:rPr lang="fr-FR" b="1" i="1" dirty="0" err="1">
                <a:solidFill>
                  <a:srgbClr val="FF0000"/>
                </a:solidFill>
              </a:rPr>
              <a:t>Virgen</a:t>
            </a:r>
            <a:endParaRPr lang="fr-FR" b="1" i="1" dirty="0">
              <a:solidFill>
                <a:srgbClr val="FF0000"/>
              </a:solidFill>
            </a:endParaRPr>
          </a:p>
        </p:txBody>
      </p:sp>
      <p:pic>
        <p:nvPicPr>
          <p:cNvPr id="5" name="Imagen 4"/>
          <p:cNvPicPr>
            <a:picLocks noChangeAspect="1"/>
          </p:cNvPicPr>
          <p:nvPr/>
        </p:nvPicPr>
        <p:blipFill>
          <a:blip r:embed="rId2"/>
          <a:stretch>
            <a:fillRect/>
          </a:stretch>
        </p:blipFill>
        <p:spPr>
          <a:xfrm>
            <a:off x="4932040" y="1363457"/>
            <a:ext cx="3528392" cy="4414212"/>
          </a:xfrm>
          <a:prstGeom prst="rect">
            <a:avLst/>
          </a:prstGeom>
        </p:spPr>
      </p:pic>
    </p:spTree>
    <p:extLst>
      <p:ext uri="{BB962C8B-B14F-4D97-AF65-F5344CB8AC3E}">
        <p14:creationId xmlns:p14="http://schemas.microsoft.com/office/powerpoint/2010/main" val="2188880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67172" y="541924"/>
            <a:ext cx="8712968" cy="6370975"/>
          </a:xfrm>
          <a:prstGeom prst="rect">
            <a:avLst/>
          </a:prstGeom>
        </p:spPr>
        <p:txBody>
          <a:bodyPr wrap="square">
            <a:spAutoFit/>
          </a:bodyPr>
          <a:lstStyle/>
          <a:p>
            <a:pPr algn="just"/>
            <a:r>
              <a:rPr lang="fr-FR" sz="2400" b="1" dirty="0" smtClean="0"/>
              <a:t>	</a:t>
            </a:r>
            <a:r>
              <a:rPr lang="es-ES" sz="2400" b="1" dirty="0"/>
              <a:t>En esta vigilia de la Inmaculada queremos Padre que mirando a la llena de gracia mires una vez más a tus hijos e hijas que elevan su oración hacia ti y que deseando amar a Jesús cómo lo ha amado María Inmaculada, sepamos imitarlo en su ser todo para ti y para los demás:</a:t>
            </a:r>
          </a:p>
          <a:p>
            <a:pPr algn="just"/>
            <a:r>
              <a:rPr lang="es-ES" sz="2400" b="1" i="1" dirty="0">
                <a:solidFill>
                  <a:srgbClr val="FF0000"/>
                </a:solidFill>
              </a:rPr>
              <a:t>Mira a la llena de gracia y escucha nuestra oración</a:t>
            </a:r>
          </a:p>
          <a:p>
            <a:pPr algn="just"/>
            <a:r>
              <a:rPr lang="es-ES" sz="2400" b="1" dirty="0"/>
              <a:t>-	Padre de bondad, la elección de María para ser la madre de tu Hijo conmueve nuestros seres, que tú Iglesia conmovida sepa ser reflejo de tu gracia y lleve a Jesús al mundo como lo ha llevado María.</a:t>
            </a:r>
          </a:p>
          <a:p>
            <a:pPr algn="just"/>
            <a:r>
              <a:rPr lang="es-ES" sz="2400" b="1" i="1" dirty="0">
                <a:solidFill>
                  <a:srgbClr val="FF0000"/>
                </a:solidFill>
              </a:rPr>
              <a:t>Mira a la llena de gracia y escucha nuestra oración</a:t>
            </a:r>
          </a:p>
          <a:p>
            <a:pPr algn="just"/>
            <a:r>
              <a:rPr lang="es-ES" sz="2400" b="1" dirty="0"/>
              <a:t>-	Padre de bondad, el dolor y sufrimiento de los más vulnerables, de nuestros hermanos y hermanas migrantes llega a nuestras puertas, que sepamos abrirlas y abrir nuestros corazones a sus interpelaciones, que seamos canales de consuelo de tu gracias que ama y se acerca a todo dolor humano.</a:t>
            </a:r>
          </a:p>
          <a:p>
            <a:pPr algn="just"/>
            <a:r>
              <a:rPr lang="es-ES" sz="2400" b="1" i="1" dirty="0">
                <a:solidFill>
                  <a:srgbClr val="FF0000"/>
                </a:solidFill>
              </a:rPr>
              <a:t>Mira a la llena de gracia y escucha nuestra oración</a:t>
            </a:r>
          </a:p>
        </p:txBody>
      </p:sp>
      <p:sp>
        <p:nvSpPr>
          <p:cNvPr id="4" name="Rectángulo 3"/>
          <p:cNvSpPr/>
          <p:nvPr/>
        </p:nvSpPr>
        <p:spPr>
          <a:xfrm>
            <a:off x="267172" y="172592"/>
            <a:ext cx="883768" cy="369332"/>
          </a:xfrm>
          <a:prstGeom prst="rect">
            <a:avLst/>
          </a:prstGeom>
        </p:spPr>
        <p:txBody>
          <a:bodyPr wrap="none">
            <a:spAutoFit/>
          </a:bodyPr>
          <a:lstStyle/>
          <a:p>
            <a:pPr algn="ctr"/>
            <a:r>
              <a:rPr lang="fr-FR" b="1" i="1" dirty="0" smtClean="0">
                <a:solidFill>
                  <a:srgbClr val="FF0000"/>
                </a:solidFill>
              </a:rPr>
              <a:t>PRECES</a:t>
            </a:r>
            <a:endParaRPr lang="fr-FR" b="1" i="1" dirty="0">
              <a:solidFill>
                <a:srgbClr val="FF0000"/>
              </a:solidFill>
            </a:endParaRPr>
          </a:p>
        </p:txBody>
      </p:sp>
    </p:spTree>
    <p:extLst>
      <p:ext uri="{BB962C8B-B14F-4D97-AF65-F5344CB8AC3E}">
        <p14:creationId xmlns:p14="http://schemas.microsoft.com/office/powerpoint/2010/main" val="960674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764704"/>
            <a:ext cx="8712968" cy="5632311"/>
          </a:xfrm>
          <a:prstGeom prst="rect">
            <a:avLst/>
          </a:prstGeom>
        </p:spPr>
        <p:txBody>
          <a:bodyPr wrap="square">
            <a:spAutoFit/>
          </a:bodyPr>
          <a:lstStyle/>
          <a:p>
            <a:pPr algn="just"/>
            <a:r>
              <a:rPr lang="es-ES" sz="2400" b="1" dirty="0"/>
              <a:t>-	Muchos hermanos y hermanas viven con lo mínimo necesario y miran al cielo para recibir de tu generosidad lo necesario para continuar el viaje en la vida. Te pedimos por ellos, los más pobres, los privilegiados de tu amor, para que sepamos compartir con ellos los bienes que pones a nuestra disposición.</a:t>
            </a:r>
          </a:p>
          <a:p>
            <a:pPr algn="just"/>
            <a:r>
              <a:rPr lang="es-ES" sz="2400" b="1" i="1" dirty="0">
                <a:solidFill>
                  <a:srgbClr val="FF0000"/>
                </a:solidFill>
              </a:rPr>
              <a:t>Mira a la llena de gracia y escucha nuestra oración</a:t>
            </a:r>
          </a:p>
          <a:p>
            <a:pPr algn="just"/>
            <a:r>
              <a:rPr lang="es-ES" sz="2400" b="1" dirty="0"/>
              <a:t>-	Por la situación en el mundo, por los dolores de la guerra, de la injusticia, por la indiferencia que reina en algunos corazones, para que se abran camino de ternura y amor hacia los demás.</a:t>
            </a:r>
          </a:p>
          <a:p>
            <a:pPr algn="just"/>
            <a:r>
              <a:rPr lang="es-ES" sz="2400" b="1" i="1" dirty="0">
                <a:solidFill>
                  <a:srgbClr val="FF0000"/>
                </a:solidFill>
              </a:rPr>
              <a:t>Mira a la llena de gracia y escucha nuestra oración</a:t>
            </a:r>
          </a:p>
          <a:p>
            <a:pPr algn="just"/>
            <a:r>
              <a:rPr lang="es-ES" sz="2400" b="1" dirty="0"/>
              <a:t>-	Por nuestros hermanos y hermanas que nos acogen en Marruecos, que su fe y deseo de Dios nos ayude a todos para vivir en la confianza de Dios como María ha vivido, que hagamos siempre su voluntad y la busquemos de todo corazón.</a:t>
            </a:r>
          </a:p>
          <a:p>
            <a:pPr algn="just"/>
            <a:r>
              <a:rPr lang="es-ES" sz="2400" b="1" i="1" dirty="0">
                <a:solidFill>
                  <a:srgbClr val="FF0000"/>
                </a:solidFill>
              </a:rPr>
              <a:t>Mira a la llena de gracia y escucha nuestra oración</a:t>
            </a:r>
          </a:p>
        </p:txBody>
      </p:sp>
      <p:sp>
        <p:nvSpPr>
          <p:cNvPr id="4" name="Rectángulo 3"/>
          <p:cNvSpPr/>
          <p:nvPr/>
        </p:nvSpPr>
        <p:spPr>
          <a:xfrm>
            <a:off x="611560" y="144860"/>
            <a:ext cx="883768" cy="369332"/>
          </a:xfrm>
          <a:prstGeom prst="rect">
            <a:avLst/>
          </a:prstGeom>
        </p:spPr>
        <p:txBody>
          <a:bodyPr wrap="none">
            <a:spAutoFit/>
          </a:bodyPr>
          <a:lstStyle/>
          <a:p>
            <a:pPr algn="ctr"/>
            <a:r>
              <a:rPr lang="fr-FR" b="1" i="1" dirty="0" smtClean="0">
                <a:solidFill>
                  <a:srgbClr val="FF0000"/>
                </a:solidFill>
              </a:rPr>
              <a:t>PRECES</a:t>
            </a:r>
            <a:endParaRPr lang="fr-FR" b="1" i="1" dirty="0">
              <a:solidFill>
                <a:srgbClr val="FF0000"/>
              </a:solidFill>
            </a:endParaRPr>
          </a:p>
        </p:txBody>
      </p:sp>
    </p:spTree>
    <p:extLst>
      <p:ext uri="{BB962C8B-B14F-4D97-AF65-F5344CB8AC3E}">
        <p14:creationId xmlns:p14="http://schemas.microsoft.com/office/powerpoint/2010/main" val="28736219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370975"/>
          </a:xfrm>
          <a:prstGeom prst="rect">
            <a:avLst/>
          </a:prstGeom>
        </p:spPr>
        <p:txBody>
          <a:bodyPr wrap="square">
            <a:spAutoFit/>
          </a:bodyPr>
          <a:lstStyle/>
          <a:p>
            <a:pPr algn="just"/>
            <a:r>
              <a:rPr lang="es-ES" sz="2400" b="1" dirty="0"/>
              <a:t>Virgen Santa e Inmaculada,</a:t>
            </a:r>
          </a:p>
          <a:p>
            <a:pPr algn="just"/>
            <a:r>
              <a:rPr lang="es-ES" sz="2400" b="1" dirty="0"/>
              <a:t>a Ti, que eres el orgullo de nuestro pueblo</a:t>
            </a:r>
          </a:p>
          <a:p>
            <a:pPr algn="just"/>
            <a:r>
              <a:rPr lang="es-ES" sz="2400" b="1" dirty="0"/>
              <a:t>y el amparo maternal de nuestra diócesis,</a:t>
            </a:r>
          </a:p>
          <a:p>
            <a:pPr algn="just"/>
            <a:r>
              <a:rPr lang="es-ES" sz="2400" b="1" dirty="0"/>
              <a:t>nos acogemos con confianza y amor.</a:t>
            </a:r>
          </a:p>
          <a:p>
            <a:pPr algn="just"/>
            <a:endParaRPr lang="es-ES" sz="2400" b="1" dirty="0"/>
          </a:p>
          <a:p>
            <a:pPr algn="just"/>
            <a:r>
              <a:rPr lang="es-ES" sz="2400" b="1" dirty="0"/>
              <a:t>Eres toda belleza, María.</a:t>
            </a:r>
          </a:p>
          <a:p>
            <a:pPr algn="just"/>
            <a:r>
              <a:rPr lang="es-ES" sz="2400" b="1" dirty="0"/>
              <a:t>En Ti no hay mancha de pecado.</a:t>
            </a:r>
          </a:p>
          <a:p>
            <a:pPr algn="just"/>
            <a:endParaRPr lang="es-ES" sz="2400" b="1" dirty="0"/>
          </a:p>
          <a:p>
            <a:pPr algn="just"/>
            <a:r>
              <a:rPr lang="es-ES" sz="2400" b="1" dirty="0"/>
              <a:t>Renueva en nosotros el deseo de ser santos:</a:t>
            </a:r>
          </a:p>
          <a:p>
            <a:pPr algn="just"/>
            <a:r>
              <a:rPr lang="es-ES" sz="2400" b="1" dirty="0"/>
              <a:t>que en nuestras palabras resplandezca la verdad,</a:t>
            </a:r>
          </a:p>
          <a:p>
            <a:pPr algn="just"/>
            <a:r>
              <a:rPr lang="es-ES" sz="2400" b="1" dirty="0"/>
              <a:t>que nuestras obras sean un canto a la caridad,</a:t>
            </a:r>
          </a:p>
          <a:p>
            <a:pPr algn="just"/>
            <a:r>
              <a:rPr lang="es-ES" sz="2400" b="1" dirty="0"/>
              <a:t>que en nuestro cuerpo y en nuestro corazón brillen la pureza y la castidad,</a:t>
            </a:r>
          </a:p>
          <a:p>
            <a:pPr algn="just"/>
            <a:r>
              <a:rPr lang="es-ES" sz="2400" b="1" dirty="0"/>
              <a:t>que en nuestra vida se refleje el esplendor del Evangelio.</a:t>
            </a:r>
          </a:p>
          <a:p>
            <a:pPr algn="just"/>
            <a:endParaRPr lang="es-ES" sz="2400" b="1" dirty="0"/>
          </a:p>
          <a:p>
            <a:pPr algn="just"/>
            <a:r>
              <a:rPr lang="es-ES" sz="2400" b="1" dirty="0"/>
              <a:t>Eres toda belleza, María.</a:t>
            </a:r>
          </a:p>
          <a:p>
            <a:pPr algn="just"/>
            <a:r>
              <a:rPr lang="es-ES" sz="2400" b="1" dirty="0"/>
              <a:t>En Ti se hizo carne la Palabra de Dios.</a:t>
            </a:r>
          </a:p>
        </p:txBody>
      </p:sp>
      <p:sp>
        <p:nvSpPr>
          <p:cNvPr id="4" name="Rectángulo 3"/>
          <p:cNvSpPr/>
          <p:nvPr/>
        </p:nvSpPr>
        <p:spPr>
          <a:xfrm>
            <a:off x="251520" y="144860"/>
            <a:ext cx="8253991" cy="369332"/>
          </a:xfrm>
          <a:prstGeom prst="rect">
            <a:avLst/>
          </a:prstGeom>
        </p:spPr>
        <p:txBody>
          <a:bodyPr wrap="none">
            <a:spAutoFit/>
          </a:bodyPr>
          <a:lstStyle/>
          <a:p>
            <a:pPr algn="ctr"/>
            <a:r>
              <a:rPr lang="es-ES" b="1" i="1" dirty="0">
                <a:solidFill>
                  <a:srgbClr val="FF0000"/>
                </a:solidFill>
              </a:rPr>
              <a:t>ORACIÓN A MARÍA INMACULADA (Del Papa Francisco con la corrección de diócesis)</a:t>
            </a:r>
            <a:endParaRPr lang="fr-FR" b="1" i="1" dirty="0">
              <a:solidFill>
                <a:srgbClr val="FF0000"/>
              </a:solidFill>
            </a:endParaRPr>
          </a:p>
        </p:txBody>
      </p:sp>
    </p:spTree>
    <p:extLst>
      <p:ext uri="{BB962C8B-B14F-4D97-AF65-F5344CB8AC3E}">
        <p14:creationId xmlns:p14="http://schemas.microsoft.com/office/powerpoint/2010/main" val="1690671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370975"/>
          </a:xfrm>
          <a:prstGeom prst="rect">
            <a:avLst/>
          </a:prstGeom>
        </p:spPr>
        <p:txBody>
          <a:bodyPr wrap="square">
            <a:spAutoFit/>
          </a:bodyPr>
          <a:lstStyle/>
          <a:p>
            <a:pPr algn="just"/>
            <a:r>
              <a:rPr lang="es-ES" sz="2400" b="1" dirty="0"/>
              <a:t>Ayúdanos a estar siempre atentos a la voz del Señor:</a:t>
            </a:r>
          </a:p>
          <a:p>
            <a:pPr algn="just"/>
            <a:r>
              <a:rPr lang="es-ES" sz="2400" b="1" dirty="0"/>
              <a:t>que no seamos sordos al grito de los pobres,</a:t>
            </a:r>
          </a:p>
          <a:p>
            <a:pPr algn="just"/>
            <a:r>
              <a:rPr lang="es-ES" sz="2400" b="1" dirty="0"/>
              <a:t>que el sufrimiento de los enfermos y de los oprimidos no nos encuentre distraídos,</a:t>
            </a:r>
          </a:p>
          <a:p>
            <a:pPr algn="just"/>
            <a:r>
              <a:rPr lang="es-ES" sz="2400" b="1" dirty="0"/>
              <a:t>que la soledad de los ancianos y la indefensión de los niños no nos dejen indiferentes,</a:t>
            </a:r>
          </a:p>
          <a:p>
            <a:pPr algn="just"/>
            <a:r>
              <a:rPr lang="es-ES" sz="2400" b="1" dirty="0"/>
              <a:t>que amemos y respetemos siempre la vida humana.</a:t>
            </a:r>
          </a:p>
          <a:p>
            <a:pPr algn="just"/>
            <a:endParaRPr lang="es-ES" sz="2400" b="1" dirty="0"/>
          </a:p>
          <a:p>
            <a:pPr algn="just"/>
            <a:r>
              <a:rPr lang="es-ES" sz="2400" b="1" dirty="0"/>
              <a:t>Eres toda belleza, María.</a:t>
            </a:r>
          </a:p>
          <a:p>
            <a:pPr algn="just"/>
            <a:r>
              <a:rPr lang="es-ES" sz="2400" b="1" dirty="0"/>
              <a:t>En Ti vemos la alegría completa de la vida dichosa con Dios.</a:t>
            </a:r>
          </a:p>
          <a:p>
            <a:pPr algn="just"/>
            <a:endParaRPr lang="es-ES" sz="2400" b="1" dirty="0"/>
          </a:p>
          <a:p>
            <a:pPr algn="just"/>
            <a:r>
              <a:rPr lang="es-ES" sz="2400" b="1" dirty="0"/>
              <a:t>Haz que nunca perdamos el rumbo en este mundo:</a:t>
            </a:r>
          </a:p>
          <a:p>
            <a:pPr algn="just"/>
            <a:r>
              <a:rPr lang="es-ES" sz="2400" b="1" dirty="0"/>
              <a:t>que la luz de la fe ilumine nuestra vida,</a:t>
            </a:r>
          </a:p>
          <a:p>
            <a:pPr algn="just"/>
            <a:r>
              <a:rPr lang="es-ES" sz="2400" b="1" dirty="0"/>
              <a:t>que la fuerza consoladora de la esperanza dirija nuestros pasos,</a:t>
            </a:r>
          </a:p>
          <a:p>
            <a:pPr algn="just"/>
            <a:r>
              <a:rPr lang="es-ES" sz="2400" b="1" dirty="0"/>
              <a:t>que el ardor entusiasta del amor inflame nuestro corazón,</a:t>
            </a:r>
          </a:p>
          <a:p>
            <a:pPr algn="just"/>
            <a:r>
              <a:rPr lang="es-ES" sz="2400" b="1" dirty="0"/>
              <a:t>que nuestros ojos estén fijos en el Señor, fuente de la verdadera alegría.</a:t>
            </a:r>
          </a:p>
        </p:txBody>
      </p:sp>
      <p:sp>
        <p:nvSpPr>
          <p:cNvPr id="4" name="Rectángulo 3"/>
          <p:cNvSpPr/>
          <p:nvPr/>
        </p:nvSpPr>
        <p:spPr>
          <a:xfrm>
            <a:off x="251520" y="144860"/>
            <a:ext cx="8253991" cy="369332"/>
          </a:xfrm>
          <a:prstGeom prst="rect">
            <a:avLst/>
          </a:prstGeom>
        </p:spPr>
        <p:txBody>
          <a:bodyPr wrap="none">
            <a:spAutoFit/>
          </a:bodyPr>
          <a:lstStyle/>
          <a:p>
            <a:pPr algn="ctr"/>
            <a:r>
              <a:rPr lang="es-ES" b="1" i="1" dirty="0" smtClean="0">
                <a:solidFill>
                  <a:srgbClr val="FF0000"/>
                </a:solidFill>
              </a:rPr>
              <a:t>ORACIÓN A MARÍA INMACULADA (Del Papa Francisco con la corrección de diócesis)</a:t>
            </a:r>
            <a:endParaRPr lang="fr-FR" b="1" i="1" dirty="0">
              <a:solidFill>
                <a:srgbClr val="FF0000"/>
              </a:solidFill>
            </a:endParaRPr>
          </a:p>
        </p:txBody>
      </p:sp>
    </p:spTree>
    <p:extLst>
      <p:ext uri="{BB962C8B-B14F-4D97-AF65-F5344CB8AC3E}">
        <p14:creationId xmlns:p14="http://schemas.microsoft.com/office/powerpoint/2010/main" val="32928463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7956" y="1268760"/>
            <a:ext cx="3672408" cy="4154984"/>
          </a:xfrm>
          <a:prstGeom prst="rect">
            <a:avLst/>
          </a:prstGeom>
        </p:spPr>
        <p:txBody>
          <a:bodyPr wrap="square">
            <a:spAutoFit/>
          </a:bodyPr>
          <a:lstStyle/>
          <a:p>
            <a:pPr algn="just"/>
            <a:r>
              <a:rPr lang="es-ES" sz="2400" b="1" dirty="0"/>
              <a:t>Eres toda belleza, María.</a:t>
            </a:r>
          </a:p>
          <a:p>
            <a:pPr algn="just"/>
            <a:r>
              <a:rPr lang="es-ES" sz="2400" b="1" dirty="0"/>
              <a:t>Escucha nuestra oración, atiende a nuestra súplica:</a:t>
            </a:r>
          </a:p>
          <a:p>
            <a:pPr algn="just"/>
            <a:r>
              <a:rPr lang="es-ES" sz="2400" b="1" dirty="0"/>
              <a:t>que el amor misericordioso de Dios en Jesús nos seduzca,</a:t>
            </a:r>
          </a:p>
          <a:p>
            <a:pPr algn="just"/>
            <a:r>
              <a:rPr lang="es-ES" sz="2400" b="1" dirty="0"/>
              <a:t>que la belleza divina nos salve, a nosotros, a nuestra ciudad y al mundo entero.</a:t>
            </a:r>
          </a:p>
          <a:p>
            <a:pPr algn="just"/>
            <a:endParaRPr lang="es-ES" sz="2400" b="1" dirty="0"/>
          </a:p>
          <a:p>
            <a:pPr algn="just"/>
            <a:r>
              <a:rPr lang="es-ES" sz="2400" b="1" dirty="0" smtClean="0"/>
              <a:t>Amén.</a:t>
            </a:r>
            <a:endParaRPr lang="es-ES" sz="2400" b="1" dirty="0"/>
          </a:p>
        </p:txBody>
      </p:sp>
      <p:sp>
        <p:nvSpPr>
          <p:cNvPr id="4" name="Rectángulo 3"/>
          <p:cNvSpPr/>
          <p:nvPr/>
        </p:nvSpPr>
        <p:spPr>
          <a:xfrm>
            <a:off x="251520" y="144860"/>
            <a:ext cx="8253991" cy="369332"/>
          </a:xfrm>
          <a:prstGeom prst="rect">
            <a:avLst/>
          </a:prstGeom>
        </p:spPr>
        <p:txBody>
          <a:bodyPr wrap="none">
            <a:spAutoFit/>
          </a:bodyPr>
          <a:lstStyle/>
          <a:p>
            <a:pPr algn="ctr"/>
            <a:r>
              <a:rPr lang="es-ES" b="1" i="1">
                <a:solidFill>
                  <a:srgbClr val="FF0000"/>
                </a:solidFill>
              </a:rPr>
              <a:t>ORACIÓN A MARÍA INMACULADA (Del Papa Francisco con la corrección de diócesis)</a:t>
            </a:r>
            <a:endParaRPr lang="es-ES" b="1" i="1" dirty="0">
              <a:solidFill>
                <a:srgbClr val="FF0000"/>
              </a:solidFill>
            </a:endParaRPr>
          </a:p>
        </p:txBody>
      </p:sp>
      <p:pic>
        <p:nvPicPr>
          <p:cNvPr id="5" name="Imagen 4"/>
          <p:cNvPicPr>
            <a:picLocks noChangeAspect="1"/>
          </p:cNvPicPr>
          <p:nvPr/>
        </p:nvPicPr>
        <p:blipFill>
          <a:blip r:embed="rId2"/>
          <a:stretch>
            <a:fillRect/>
          </a:stretch>
        </p:blipFill>
        <p:spPr>
          <a:xfrm>
            <a:off x="4280470" y="620688"/>
            <a:ext cx="4255377" cy="6102625"/>
          </a:xfrm>
          <a:prstGeom prst="rect">
            <a:avLst/>
          </a:prstGeom>
        </p:spPr>
      </p:pic>
    </p:spTree>
    <p:extLst>
      <p:ext uri="{BB962C8B-B14F-4D97-AF65-F5344CB8AC3E}">
        <p14:creationId xmlns:p14="http://schemas.microsoft.com/office/powerpoint/2010/main" val="2257365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784132" cy="3416320"/>
          </a:xfrm>
          <a:prstGeom prst="rect">
            <a:avLst/>
          </a:prstGeom>
        </p:spPr>
        <p:txBody>
          <a:bodyPr wrap="square">
            <a:spAutoFit/>
          </a:bodyPr>
          <a:lstStyle/>
          <a:p>
            <a:pPr algn="r"/>
            <a:r>
              <a:rPr lang="ar-MA" sz="2400" b="1" dirty="0"/>
              <a:t>يا مريم، ام يسوع، امنا، صلي لأجلنا   (2)</a:t>
            </a:r>
          </a:p>
          <a:p>
            <a:pPr algn="just"/>
            <a:r>
              <a:rPr lang="fr-FR" sz="2400" b="1" dirty="0" err="1" smtClean="0"/>
              <a:t>Ia</a:t>
            </a:r>
            <a:r>
              <a:rPr lang="fr-FR" sz="2400" b="1" dirty="0" smtClean="0"/>
              <a:t> </a:t>
            </a:r>
            <a:r>
              <a:rPr lang="fr-FR" sz="2400" b="1" dirty="0"/>
              <a:t>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2400" b="1" dirty="0"/>
          </a:p>
          <a:p>
            <a:pPr algn="just"/>
            <a:r>
              <a:rPr lang="fr-FR" sz="2400" b="1" dirty="0"/>
              <a:t>1.	</a:t>
            </a:r>
            <a:r>
              <a:rPr lang="fr-FR" sz="2400" b="1" dirty="0" err="1"/>
              <a:t>Tú</a:t>
            </a:r>
            <a:r>
              <a:rPr lang="fr-FR" sz="2400" b="1" dirty="0"/>
              <a:t>, que te </a:t>
            </a:r>
            <a:r>
              <a:rPr lang="fr-FR" sz="2400" b="1" dirty="0" err="1"/>
              <a:t>hiciste</a:t>
            </a:r>
            <a:r>
              <a:rPr lang="fr-FR" sz="2400" b="1" dirty="0"/>
              <a:t> </a:t>
            </a:r>
            <a:r>
              <a:rPr lang="fr-FR" sz="2400" b="1" dirty="0" err="1"/>
              <a:t>acogida</a:t>
            </a:r>
            <a:r>
              <a:rPr lang="fr-FR" sz="2400" b="1" dirty="0"/>
              <a:t> y </a:t>
            </a:r>
            <a:r>
              <a:rPr lang="fr-FR" sz="2400" b="1" dirty="0" err="1"/>
              <a:t>encuentro</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fait de ta vie un Magnificat</a:t>
            </a:r>
            <a:r>
              <a:rPr lang="fr-FR" sz="2400" b="1" dirty="0" smtClean="0"/>
              <a:t>,</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a:p>
            <a:pPr algn="just"/>
            <a:r>
              <a:rPr lang="fr-FR" sz="2400" b="1" dirty="0"/>
              <a:t>2.	</a:t>
            </a:r>
            <a:r>
              <a:rPr lang="fr-FR" sz="2400" b="1" dirty="0" err="1"/>
              <a:t>Tú</a:t>
            </a:r>
            <a:r>
              <a:rPr lang="fr-FR" sz="2400" b="1" dirty="0"/>
              <a:t>, que has </a:t>
            </a:r>
            <a:r>
              <a:rPr lang="fr-FR" sz="2400" b="1" dirty="0" err="1"/>
              <a:t>recorrido</a:t>
            </a:r>
            <a:r>
              <a:rPr lang="fr-FR" sz="2400" b="1" dirty="0"/>
              <a:t> </a:t>
            </a:r>
            <a:r>
              <a:rPr lang="fr-FR" sz="2400" b="1" dirty="0" err="1"/>
              <a:t>nuestros</a:t>
            </a:r>
            <a:r>
              <a:rPr lang="fr-FR" sz="2400" b="1" dirty="0"/>
              <a:t> </a:t>
            </a:r>
            <a:r>
              <a:rPr lang="fr-FR" sz="2400" b="1" dirty="0" err="1"/>
              <a:t>caminos</a:t>
            </a:r>
            <a:r>
              <a:rPr lang="fr-FR" sz="2400" b="1" dirty="0"/>
              <a:t>, 	</a:t>
            </a:r>
            <a:r>
              <a:rPr lang="fr-FR" sz="2400" b="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donné toute ta vie dans </a:t>
            </a:r>
            <a:r>
              <a:rPr lang="fr-FR" sz="2400" b="1" i="1" dirty="0" smtClean="0"/>
              <a:t>l’humilité,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p:txBody>
      </p:sp>
      <p:sp>
        <p:nvSpPr>
          <p:cNvPr id="4" name="Rectángulo 3"/>
          <p:cNvSpPr/>
          <p:nvPr/>
        </p:nvSpPr>
        <p:spPr>
          <a:xfrm>
            <a:off x="252364" y="266388"/>
            <a:ext cx="4446538" cy="369332"/>
          </a:xfrm>
          <a:prstGeom prst="rect">
            <a:avLst/>
          </a:prstGeom>
        </p:spPr>
        <p:txBody>
          <a:bodyPr wrap="none">
            <a:spAutoFit/>
          </a:bodyPr>
          <a:lstStyle/>
          <a:p>
            <a:pPr algn="ctr"/>
            <a:r>
              <a:rPr lang="es-ES" b="1" i="1" dirty="0">
                <a:solidFill>
                  <a:srgbClr val="FF0000"/>
                </a:solidFill>
              </a:rPr>
              <a:t>Canto final: Himno a la Virgen de Marruecos</a:t>
            </a:r>
            <a:endParaRPr lang="fr-FR" b="1" i="1" dirty="0">
              <a:solidFill>
                <a:srgbClr val="FF0000"/>
              </a:solidFill>
            </a:endParaRPr>
          </a:p>
        </p:txBody>
      </p:sp>
      <p:pic>
        <p:nvPicPr>
          <p:cNvPr id="7" name="Imagen 6"/>
          <p:cNvPicPr>
            <a:picLocks noChangeAspect="1"/>
          </p:cNvPicPr>
          <p:nvPr/>
        </p:nvPicPr>
        <p:blipFill rotWithShape="1">
          <a:blip r:embed="rId2"/>
          <a:srcRect b="27286"/>
          <a:stretch/>
        </p:blipFill>
        <p:spPr>
          <a:xfrm>
            <a:off x="2266784" y="4155252"/>
            <a:ext cx="4755292" cy="2074660"/>
          </a:xfrm>
          <a:prstGeom prst="rect">
            <a:avLst/>
          </a:prstGeom>
        </p:spPr>
      </p:pic>
    </p:spTree>
    <p:extLst>
      <p:ext uri="{BB962C8B-B14F-4D97-AF65-F5344CB8AC3E}">
        <p14:creationId xmlns:p14="http://schemas.microsoft.com/office/powerpoint/2010/main" val="26635201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424092" cy="2800767"/>
          </a:xfrm>
          <a:prstGeom prst="rect">
            <a:avLst/>
          </a:prstGeom>
        </p:spPr>
        <p:txBody>
          <a:bodyPr wrap="square">
            <a:spAutoFit/>
          </a:bodyPr>
          <a:lstStyle/>
          <a:p>
            <a:pPr algn="r"/>
            <a:r>
              <a:rPr lang="ar-MA" sz="2400" b="1" dirty="0"/>
              <a:t>يا مريم، ام يسوع، امنا، صلي لأجلنا   (2)</a:t>
            </a:r>
          </a:p>
          <a:p>
            <a:pPr algn="just"/>
            <a:r>
              <a:rPr lang="fr-FR" sz="2400" b="1" dirty="0" err="1"/>
              <a:t>Ia</a:t>
            </a:r>
            <a:r>
              <a:rPr lang="fr-FR" sz="2400" b="1" dirty="0"/>
              <a:t> 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1400" b="1" dirty="0"/>
          </a:p>
          <a:p>
            <a:pPr algn="just"/>
            <a:r>
              <a:rPr lang="fr-FR" sz="2400" b="1" dirty="0"/>
              <a:t>3.	</a:t>
            </a:r>
            <a:r>
              <a:rPr lang="fr-FR" sz="2400" b="1" dirty="0" err="1"/>
              <a:t>Por</a:t>
            </a:r>
            <a:r>
              <a:rPr lang="fr-FR" sz="2400" b="1" dirty="0"/>
              <a:t> tu </a:t>
            </a:r>
            <a:r>
              <a:rPr lang="fr-FR" sz="2400" b="1" dirty="0" err="1"/>
              <a:t>sí</a:t>
            </a:r>
            <a:r>
              <a:rPr lang="fr-FR" sz="2400" b="1" dirty="0"/>
              <a:t> nos </a:t>
            </a:r>
            <a:r>
              <a:rPr lang="fr-FR" sz="2400" b="1" dirty="0" err="1"/>
              <a:t>abriste</a:t>
            </a:r>
            <a:r>
              <a:rPr lang="fr-FR" sz="2400" b="1" dirty="0"/>
              <a:t> las </a:t>
            </a:r>
            <a:r>
              <a:rPr lang="fr-FR" sz="2400" b="1" dirty="0" err="1"/>
              <a:t>puertas</a:t>
            </a:r>
            <a:r>
              <a:rPr lang="fr-FR" sz="2400" b="1" dirty="0"/>
              <a:t> </a:t>
            </a:r>
            <a:r>
              <a:rPr lang="fr-FR" sz="2400" b="1" dirty="0" err="1"/>
              <a:t>del</a:t>
            </a:r>
            <a:r>
              <a:rPr lang="fr-FR" sz="2400" b="1" dirty="0"/>
              <a:t> </a:t>
            </a:r>
            <a:r>
              <a:rPr lang="fr-FR" sz="2400" b="1" dirty="0" err="1"/>
              <a:t>Cielo</a:t>
            </a:r>
            <a:r>
              <a:rPr lang="fr-FR" sz="2400" b="1" dirty="0"/>
              <a:t>,	</a:t>
            </a:r>
            <a:r>
              <a:rPr lang="fr-FR" sz="2400" b="1" i="1" dirty="0" err="1"/>
              <a:t>sally</a:t>
            </a:r>
            <a:r>
              <a:rPr lang="fr-FR" sz="2400" b="1" i="1" dirty="0"/>
              <a:t> </a:t>
            </a:r>
            <a:r>
              <a:rPr lang="fr-FR" sz="2400" b="1" i="1" dirty="0" err="1"/>
              <a:t>li’ajlina</a:t>
            </a:r>
            <a:endParaRPr lang="fr-FR" sz="2400" b="1" i="1" dirty="0"/>
          </a:p>
          <a:p>
            <a:pPr algn="just"/>
            <a:r>
              <a:rPr lang="fr-FR" sz="2400" b="1" i="1" dirty="0" smtClean="0"/>
              <a:t>	Toi</a:t>
            </a:r>
            <a:r>
              <a:rPr lang="fr-FR" sz="2400" b="1" i="1" dirty="0"/>
              <a:t>, qui as donné à tous ton Jésus</a:t>
            </a:r>
            <a:r>
              <a:rPr lang="fr-FR" sz="2400" b="1" dirty="0"/>
              <a:t>,		</a:t>
            </a:r>
            <a:r>
              <a:rPr lang="fr-FR" sz="2400" b="1" i="1" dirty="0" err="1"/>
              <a:t>sally</a:t>
            </a:r>
            <a:r>
              <a:rPr lang="fr-FR" sz="2400" b="1" i="1" dirty="0"/>
              <a:t> </a:t>
            </a:r>
            <a:r>
              <a:rPr lang="fr-FR" sz="2400" b="1" i="1" dirty="0" err="1"/>
              <a:t>li’ajlina</a:t>
            </a:r>
            <a:endParaRPr lang="fr-FR" sz="2400" b="1" i="1" dirty="0"/>
          </a:p>
          <a:p>
            <a:pPr algn="just"/>
            <a:endParaRPr lang="fr-FR" b="1" dirty="0"/>
          </a:p>
          <a:p>
            <a:pPr algn="just"/>
            <a:r>
              <a:rPr lang="fr-FR" sz="2400" b="1" dirty="0"/>
              <a:t>4.	</a:t>
            </a:r>
            <a:r>
              <a:rPr lang="fr-FR" sz="2400" b="1" dirty="0" err="1"/>
              <a:t>Tú</a:t>
            </a:r>
            <a:r>
              <a:rPr lang="fr-FR" sz="2400" b="1" dirty="0"/>
              <a:t>, </a:t>
            </a:r>
            <a:r>
              <a:rPr lang="fr-FR" sz="2400" b="1" dirty="0" err="1"/>
              <a:t>transparencia</a:t>
            </a:r>
            <a:r>
              <a:rPr lang="fr-FR" sz="2400" b="1" dirty="0"/>
              <a:t> </a:t>
            </a:r>
            <a:r>
              <a:rPr lang="fr-FR" sz="2400" b="1" dirty="0" err="1"/>
              <a:t>del</a:t>
            </a:r>
            <a:r>
              <a:rPr lang="fr-FR" sz="2400" b="1" dirty="0"/>
              <a:t> Amor </a:t>
            </a:r>
            <a:r>
              <a:rPr lang="fr-FR" sz="2400" b="1" dirty="0" err="1"/>
              <a:t>del</a:t>
            </a:r>
            <a:r>
              <a:rPr lang="fr-FR" sz="2400" b="1" dirty="0"/>
              <a:t> Señor,	</a:t>
            </a:r>
            <a:r>
              <a:rPr lang="fr-FR" sz="2400" b="1" i="1" dirty="0" err="1" smtClean="0"/>
              <a:t>sally</a:t>
            </a:r>
            <a:r>
              <a:rPr lang="fr-FR" sz="2400" b="1" i="1" dirty="0" smtClean="0"/>
              <a:t> </a:t>
            </a:r>
            <a:r>
              <a:rPr lang="fr-FR" sz="2400" b="1" i="1" dirty="0" err="1"/>
              <a:t>li’ajlina</a:t>
            </a:r>
            <a:endParaRPr lang="fr-FR" sz="2400" b="1" i="1" dirty="0"/>
          </a:p>
          <a:p>
            <a:pPr algn="just"/>
            <a:r>
              <a:rPr lang="fr-FR" sz="2400" b="1" i="1" dirty="0" smtClean="0"/>
              <a:t>	Toi</a:t>
            </a:r>
            <a:r>
              <a:rPr lang="fr-FR" sz="2400" b="1" i="1" dirty="0"/>
              <a:t>, pureté et tendresse maternelle</a:t>
            </a:r>
            <a:r>
              <a:rPr lang="fr-FR" sz="2400" b="1" dirty="0"/>
              <a:t>		</a:t>
            </a:r>
            <a:r>
              <a:rPr lang="fr-FR" sz="2400" b="1" i="1" dirty="0" err="1"/>
              <a:t>sally</a:t>
            </a:r>
            <a:r>
              <a:rPr lang="fr-FR" sz="2400" b="1" i="1" dirty="0"/>
              <a:t> </a:t>
            </a:r>
            <a:r>
              <a:rPr lang="fr-FR" sz="2400" b="1" i="1" dirty="0" err="1" smtClean="0"/>
              <a:t>li’ajlina</a:t>
            </a:r>
            <a:endParaRPr lang="fr-FR" sz="2400" b="1" i="1" dirty="0"/>
          </a:p>
        </p:txBody>
      </p:sp>
      <p:sp>
        <p:nvSpPr>
          <p:cNvPr id="4" name="Rectángulo 3"/>
          <p:cNvSpPr/>
          <p:nvPr/>
        </p:nvSpPr>
        <p:spPr>
          <a:xfrm>
            <a:off x="252364" y="266388"/>
            <a:ext cx="4446538" cy="369332"/>
          </a:xfrm>
          <a:prstGeom prst="rect">
            <a:avLst/>
          </a:prstGeom>
        </p:spPr>
        <p:txBody>
          <a:bodyPr wrap="none">
            <a:spAutoFit/>
          </a:bodyPr>
          <a:lstStyle/>
          <a:p>
            <a:pPr algn="ctr"/>
            <a:r>
              <a:rPr lang="es-ES" b="1" i="1" dirty="0">
                <a:solidFill>
                  <a:srgbClr val="FF0000"/>
                </a:solidFill>
              </a:rPr>
              <a:t>Canto final: Himno a la Virgen de Marruecos</a:t>
            </a:r>
            <a:endParaRPr lang="fr-FR" b="1" i="1" dirty="0">
              <a:solidFill>
                <a:srgbClr val="FF0000"/>
              </a:solidFill>
            </a:endParaRPr>
          </a:p>
        </p:txBody>
      </p:sp>
      <p:pic>
        <p:nvPicPr>
          <p:cNvPr id="5" name="Imagen 4"/>
          <p:cNvPicPr>
            <a:picLocks noChangeAspect="1"/>
          </p:cNvPicPr>
          <p:nvPr/>
        </p:nvPicPr>
        <p:blipFill>
          <a:blip r:embed="rId2"/>
          <a:stretch>
            <a:fillRect/>
          </a:stretch>
        </p:blipFill>
        <p:spPr>
          <a:xfrm>
            <a:off x="3275856" y="3789040"/>
            <a:ext cx="2089160" cy="2650034"/>
          </a:xfrm>
          <a:prstGeom prst="rect">
            <a:avLst/>
          </a:prstGeom>
        </p:spPr>
      </p:pic>
    </p:spTree>
    <p:extLst>
      <p:ext uri="{BB962C8B-B14F-4D97-AF65-F5344CB8AC3E}">
        <p14:creationId xmlns:p14="http://schemas.microsoft.com/office/powerpoint/2010/main" val="859191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260648"/>
            <a:ext cx="7772400" cy="1899642"/>
          </a:xfrm>
        </p:spPr>
        <p:txBody>
          <a:bodyPr>
            <a:normAutofit/>
          </a:bodyPr>
          <a:lstStyle/>
          <a:p>
            <a:r>
              <a:rPr lang="es-ES" b="1" dirty="0" smtClean="0">
                <a:solidFill>
                  <a:schemeClr val="tx2"/>
                </a:solidFill>
              </a:rPr>
              <a:t>Vigilia de la Inmaculada</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31280" y="3212976"/>
            <a:ext cx="3528392" cy="1546951"/>
          </a:xfrm>
        </p:spPr>
        <p:txBody>
          <a:bodyPr>
            <a:normAutofit fontScale="85000" lnSpcReduction="20000"/>
          </a:bodyPr>
          <a:lstStyle/>
          <a:p>
            <a:r>
              <a:rPr lang="es-ES" b="1" dirty="0" smtClean="0">
                <a:solidFill>
                  <a:schemeClr val="tx2">
                    <a:lumMod val="60000"/>
                    <a:lumOff val="40000"/>
                  </a:schemeClr>
                </a:solidFill>
              </a:rPr>
              <a:t>María, madre de Jesús</a:t>
            </a:r>
          </a:p>
          <a:p>
            <a:r>
              <a:rPr lang="ar-MA" sz="3600" b="1" dirty="0">
                <a:solidFill>
                  <a:schemeClr val="tx2">
                    <a:lumMod val="60000"/>
                    <a:lumOff val="40000"/>
                  </a:schemeClr>
                </a:solidFill>
              </a:rPr>
              <a:t>مريم أم </a:t>
            </a:r>
            <a:r>
              <a:rPr lang="ar-MA" sz="3600" b="1" dirty="0" smtClean="0">
                <a:solidFill>
                  <a:schemeClr val="tx2">
                    <a:lumMod val="60000"/>
                    <a:lumOff val="40000"/>
                  </a:schemeClr>
                </a:solidFill>
              </a:rPr>
              <a:t>يسوع</a:t>
            </a:r>
            <a:endParaRPr lang="es-ES" sz="3600" b="1" dirty="0" smtClean="0">
              <a:solidFill>
                <a:schemeClr val="tx2">
                  <a:lumMod val="60000"/>
                  <a:lumOff val="40000"/>
                </a:schemeClr>
              </a:solidFill>
            </a:endParaRPr>
          </a:p>
          <a:p>
            <a:r>
              <a:rPr lang="es-ES" sz="2000" b="1" i="1" dirty="0" smtClean="0">
                <a:solidFill>
                  <a:schemeClr val="tx2"/>
                </a:solidFill>
              </a:rPr>
              <a:t>Icono Nuestra Señora de Marruecos</a:t>
            </a:r>
          </a:p>
          <a:p>
            <a:r>
              <a:rPr lang="es-ES" sz="2000" b="1" i="1" dirty="0" smtClean="0">
                <a:solidFill>
                  <a:schemeClr val="tx2"/>
                </a:solidFill>
              </a:rPr>
              <a:t>Carmelo de Tánger</a:t>
            </a:r>
            <a:endParaRPr lang="es-ES" sz="2000" b="1" i="1" dirty="0">
              <a:solidFill>
                <a:schemeClr val="tx2"/>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159672" y="1347846"/>
            <a:ext cx="3955976" cy="5277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614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1786</TotalTime>
  <Words>1739</Words>
  <Application>Microsoft Office PowerPoint</Application>
  <PresentationFormat>Presentación en pantalla (4:3)</PresentationFormat>
  <Paragraphs>154</Paragraphs>
  <Slides>21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21</vt:i4>
      </vt:variant>
    </vt:vector>
  </HeadingPairs>
  <TitlesOfParts>
    <vt:vector size="24" baseType="lpstr">
      <vt:lpstr>Arial</vt:lpstr>
      <vt:lpstr>Calibri</vt:lpstr>
      <vt:lpstr>Tema de Office</vt:lpstr>
      <vt:lpstr>Vigilia de la Inmaculada Concepción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Vigilia de la Inmaculada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Faire du Monde une famille Hacer del mundo una familia جعل العالم عائلة واحدة</dc:title>
  <dc:creator>USUARIO</dc:creator>
  <cp:lastModifiedBy>Amparo</cp:lastModifiedBy>
  <cp:revision>91</cp:revision>
  <dcterms:created xsi:type="dcterms:W3CDTF">2020-05-15T22:38:58Z</dcterms:created>
  <dcterms:modified xsi:type="dcterms:W3CDTF">2023-11-21T09:00:35Z</dcterms:modified>
</cp:coreProperties>
</file>