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5"/>
  </p:notesMasterIdLst>
  <p:sldIdLst>
    <p:sldId id="256" r:id="rId2"/>
    <p:sldId id="257" r:id="rId3"/>
    <p:sldId id="313" r:id="rId4"/>
    <p:sldId id="314" r:id="rId5"/>
    <p:sldId id="286" r:id="rId6"/>
    <p:sldId id="291" r:id="rId7"/>
    <p:sldId id="316" r:id="rId8"/>
    <p:sldId id="292" r:id="rId9"/>
    <p:sldId id="317" r:id="rId10"/>
    <p:sldId id="293" r:id="rId11"/>
    <p:sldId id="294" r:id="rId12"/>
    <p:sldId id="318" r:id="rId13"/>
    <p:sldId id="295" r:id="rId14"/>
    <p:sldId id="319" r:id="rId15"/>
    <p:sldId id="320" r:id="rId16"/>
    <p:sldId id="321" r:id="rId17"/>
    <p:sldId id="322" r:id="rId18"/>
    <p:sldId id="323" r:id="rId19"/>
    <p:sldId id="324" r:id="rId20"/>
    <p:sldId id="325" r:id="rId21"/>
    <p:sldId id="326" r:id="rId22"/>
    <p:sldId id="327" r:id="rId23"/>
    <p:sldId id="312"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p:cViewPr>
        <p:scale>
          <a:sx n="60" d="100"/>
          <a:sy n="60" d="100"/>
        </p:scale>
        <p:origin x="1506" y="2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839334-96A9-4183-9BCD-303642136511}" type="datetimeFigureOut">
              <a:rPr lang="es-ES" smtClean="0"/>
              <a:t>21/11/2023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812064-9B50-4C95-A6BD-82DC63579026}" type="slidenum">
              <a:rPr lang="es-ES" smtClean="0"/>
              <a:t>‹Nº›</a:t>
            </a:fld>
            <a:endParaRPr lang="es-ES"/>
          </a:p>
        </p:txBody>
      </p:sp>
    </p:spTree>
    <p:extLst>
      <p:ext uri="{BB962C8B-B14F-4D97-AF65-F5344CB8AC3E}">
        <p14:creationId xmlns:p14="http://schemas.microsoft.com/office/powerpoint/2010/main" val="291785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23876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317226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9004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834260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18778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40150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17024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3685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73938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416877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1583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9CBD4F-D416-48AB-AD5C-77E80CBF7FB9}" type="datetimeFigureOut">
              <a:rPr lang="es-ES" smtClean="0"/>
              <a:t>21/11/2023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E0DD3-EE26-4638-B906-5972318BB37B}" type="slidenum">
              <a:rPr lang="es-ES" smtClean="0"/>
              <a:t>‹Nº›</a:t>
            </a:fld>
            <a:endParaRPr lang="es-ES"/>
          </a:p>
        </p:txBody>
      </p:sp>
    </p:spTree>
    <p:extLst>
      <p:ext uri="{BB962C8B-B14F-4D97-AF65-F5344CB8AC3E}">
        <p14:creationId xmlns:p14="http://schemas.microsoft.com/office/powerpoint/2010/main" val="977899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83768" y="1210469"/>
            <a:ext cx="3811213" cy="5081617"/>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11560" y="260648"/>
            <a:ext cx="7772400" cy="1899642"/>
          </a:xfrm>
        </p:spPr>
        <p:txBody>
          <a:bodyPr>
            <a:normAutofit fontScale="90000"/>
          </a:bodyPr>
          <a:lstStyle/>
          <a:p>
            <a:r>
              <a:rPr lang="es-ES" b="1" i="1" dirty="0" err="1" smtClean="0">
                <a:solidFill>
                  <a:schemeClr val="tx2"/>
                </a:solidFill>
              </a:rPr>
              <a:t>Veillée</a:t>
            </a:r>
            <a:r>
              <a:rPr lang="es-ES" b="1" i="1" dirty="0" smtClean="0">
                <a:solidFill>
                  <a:schemeClr val="tx2"/>
                </a:solidFill>
              </a:rPr>
              <a:t> de </a:t>
            </a:r>
            <a:r>
              <a:rPr lang="es-ES" b="1" i="1" dirty="0" err="1" smtClean="0">
                <a:solidFill>
                  <a:schemeClr val="tx2"/>
                </a:solidFill>
              </a:rPr>
              <a:t>l’Immaculée</a:t>
            </a:r>
            <a:r>
              <a:rPr lang="es-ES" b="1" i="1" dirty="0" smtClean="0">
                <a:solidFill>
                  <a:schemeClr val="tx2"/>
                </a:solidFill>
              </a:rPr>
              <a:t> </a:t>
            </a:r>
            <a:r>
              <a:rPr lang="es-ES" b="1" i="1" dirty="0" err="1" smtClean="0">
                <a:solidFill>
                  <a:schemeClr val="tx2"/>
                </a:solidFill>
              </a:rPr>
              <a:t>Conception</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294981" y="5589240"/>
            <a:ext cx="2741515" cy="936104"/>
          </a:xfrm>
        </p:spPr>
        <p:txBody>
          <a:bodyPr>
            <a:normAutofit fontScale="92500"/>
          </a:bodyPr>
          <a:lstStyle/>
          <a:p>
            <a:r>
              <a:rPr lang="fr-FR" sz="2000" b="1" i="1" dirty="0" smtClean="0">
                <a:solidFill>
                  <a:schemeClr val="tx2"/>
                </a:solidFill>
              </a:rPr>
              <a:t>DÉCEMBRE </a:t>
            </a:r>
            <a:r>
              <a:rPr lang="fr-FR" sz="2000" b="1" i="1" dirty="0" smtClean="0">
                <a:solidFill>
                  <a:schemeClr val="tx2"/>
                </a:solidFill>
              </a:rPr>
              <a:t>2023 </a:t>
            </a:r>
            <a:endParaRPr lang="fr-FR" sz="2000" b="1" i="1" dirty="0" smtClean="0">
              <a:solidFill>
                <a:schemeClr val="tx2"/>
              </a:solidFill>
            </a:endParaRPr>
          </a:p>
          <a:p>
            <a:r>
              <a:rPr lang="fr-FR" sz="2000" b="1" i="1" dirty="0">
                <a:solidFill>
                  <a:schemeClr val="tx2"/>
                </a:solidFill>
              </a:rPr>
              <a:t>(Archidiocèse de </a:t>
            </a:r>
            <a:r>
              <a:rPr lang="fr-FR" sz="2000" b="1" i="1" dirty="0" smtClean="0">
                <a:solidFill>
                  <a:schemeClr val="tx2"/>
                </a:solidFill>
              </a:rPr>
              <a:t>Tanger</a:t>
            </a:r>
            <a:r>
              <a:rPr lang="fr-FR" sz="2000" b="1" i="1" dirty="0" smtClean="0">
                <a:solidFill>
                  <a:schemeClr val="tx2"/>
                </a:solidFill>
              </a:rPr>
              <a:t>)</a:t>
            </a:r>
            <a:endParaRPr lang="fr-FR" sz="2000" b="1" i="1" dirty="0">
              <a:solidFill>
                <a:schemeClr val="tx2"/>
              </a:solidFill>
            </a:endParaRPr>
          </a:p>
        </p:txBody>
      </p:sp>
    </p:spTree>
    <p:extLst>
      <p:ext uri="{BB962C8B-B14F-4D97-AF65-F5344CB8AC3E}">
        <p14:creationId xmlns:p14="http://schemas.microsoft.com/office/powerpoint/2010/main" val="1908987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626063"/>
            <a:ext cx="4192295" cy="5558844"/>
          </a:xfrm>
        </p:spPr>
      </p:pic>
      <p:sp>
        <p:nvSpPr>
          <p:cNvPr id="5" name="4 Rectángulo"/>
          <p:cNvSpPr/>
          <p:nvPr/>
        </p:nvSpPr>
        <p:spPr>
          <a:xfrm>
            <a:off x="395536" y="404664"/>
            <a:ext cx="3060340" cy="6001643"/>
          </a:xfrm>
          <a:prstGeom prst="rect">
            <a:avLst/>
          </a:prstGeom>
        </p:spPr>
        <p:txBody>
          <a:bodyPr wrap="square">
            <a:spAutoFit/>
          </a:bodyPr>
          <a:lstStyle/>
          <a:p>
            <a:pPr algn="ctr"/>
            <a:r>
              <a:rPr lang="fr-FR" sz="2400" b="1" dirty="0">
                <a:solidFill>
                  <a:schemeClr val="accent1"/>
                </a:solidFill>
              </a:rPr>
              <a:t>Aujourd'hui, nous voulons célébrer l'Immaculée Conception de Marie. Elle est la patronne de notre diocèse de Tanger et en cette année particulière de </a:t>
            </a:r>
            <a:r>
              <a:rPr lang="fr-FR" sz="2400" b="1" dirty="0" smtClean="0">
                <a:solidFill>
                  <a:schemeClr val="accent1"/>
                </a:solidFill>
              </a:rPr>
              <a:t>2023 </a:t>
            </a:r>
            <a:r>
              <a:rPr lang="fr-FR" sz="2400" b="1" dirty="0">
                <a:solidFill>
                  <a:schemeClr val="accent1"/>
                </a:solidFill>
              </a:rPr>
              <a:t>notre prière veut, comme Marie, s'ouvrir à la grâce de Dieu, qui a tendu la main aux pauvres et à l'humanité pour lui montrer sa tendresse et son amour.</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3624610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67944" y="548680"/>
            <a:ext cx="4192295" cy="5589726"/>
          </a:xfrm>
        </p:spPr>
      </p:pic>
      <p:sp>
        <p:nvSpPr>
          <p:cNvPr id="5" name="4 Rectángulo"/>
          <p:cNvSpPr/>
          <p:nvPr/>
        </p:nvSpPr>
        <p:spPr>
          <a:xfrm>
            <a:off x="611560" y="527387"/>
            <a:ext cx="3060340" cy="5632311"/>
          </a:xfrm>
          <a:prstGeom prst="rect">
            <a:avLst/>
          </a:prstGeom>
        </p:spPr>
        <p:txBody>
          <a:bodyPr wrap="square">
            <a:spAutoFit/>
          </a:bodyPr>
          <a:lstStyle/>
          <a:p>
            <a:pPr algn="ctr"/>
            <a:r>
              <a:rPr lang="fr-FR" sz="2400" b="1" dirty="0">
                <a:solidFill>
                  <a:schemeClr val="accent1"/>
                </a:solidFill>
              </a:rPr>
              <a:t>Les </a:t>
            </a:r>
            <a:r>
              <a:rPr lang="fr-FR" sz="2400" b="1" dirty="0" smtClean="0">
                <a:solidFill>
                  <a:schemeClr val="accent1"/>
                </a:solidFill>
              </a:rPr>
              <a:t>pauvres</a:t>
            </a:r>
            <a:r>
              <a:rPr lang="fr-FR" sz="2400" b="1" dirty="0">
                <a:solidFill>
                  <a:schemeClr val="accent1"/>
                </a:solidFill>
              </a:rPr>
              <a:t>, les migrants, ceux qui subissent les conséquences du dernier tremblement de terre à Marrakech, ceux qui désirent ardemment éprouver la tendresse de Dieu au milieu  des horreurs de la guerre, tous sont particulièrement présents dans notre prière</a:t>
            </a:r>
            <a:r>
              <a:rPr lang="fr-FR" sz="2400" b="1" dirty="0" smtClean="0">
                <a:solidFill>
                  <a:schemeClr val="accent1"/>
                </a:solidFill>
              </a:rPr>
              <a:t>.</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791793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536" y="908720"/>
            <a:ext cx="3060340" cy="5262979"/>
          </a:xfrm>
          <a:prstGeom prst="rect">
            <a:avLst/>
          </a:prstGeom>
        </p:spPr>
        <p:txBody>
          <a:bodyPr wrap="square">
            <a:spAutoFit/>
          </a:bodyPr>
          <a:lstStyle/>
          <a:p>
            <a:pPr algn="ctr"/>
            <a:r>
              <a:rPr lang="fr-FR" sz="2400" b="1" dirty="0">
                <a:solidFill>
                  <a:schemeClr val="accent1"/>
                </a:solidFill>
              </a:rPr>
              <a:t>Notre vie de foi, développée au Maroc, est accompagnée par de nombreux frères et sœurs qui vivent une profonde prière de recherche et de soumission à Dieu. Leur désir d'être à Dieu est illuminé par la confiance en Mariam, la seule femme mentionnée dans le Coran. </a:t>
            </a:r>
            <a:endParaRPr lang="fr-FR" sz="2400" b="1" dirty="0">
              <a:solidFill>
                <a:schemeClr val="tx2">
                  <a:lumMod val="60000"/>
                  <a:lumOff val="40000"/>
                </a:schemeClr>
              </a:solidFill>
            </a:endParaRPr>
          </a:p>
        </p:txBody>
      </p:sp>
      <p:pic>
        <p:nvPicPr>
          <p:cNvPr id="6" name="Marcador de contenido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615312"/>
            <a:ext cx="4387346" cy="5849794"/>
          </a:xfrm>
          <a:prstGeom prst="rect">
            <a:avLst/>
          </a:prstGeom>
        </p:spPr>
      </p:pic>
    </p:spTree>
    <p:extLst>
      <p:ext uri="{BB962C8B-B14F-4D97-AF65-F5344CB8AC3E}">
        <p14:creationId xmlns:p14="http://schemas.microsoft.com/office/powerpoint/2010/main" val="304530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57972"/>
            <a:ext cx="5040560" cy="6278642"/>
          </a:xfrm>
          <a:prstGeom prst="rect">
            <a:avLst/>
          </a:prstGeom>
        </p:spPr>
        <p:txBody>
          <a:bodyPr wrap="square">
            <a:spAutoFit/>
          </a:bodyPr>
          <a:lstStyle/>
          <a:p>
            <a:pPr algn="ctr"/>
            <a:endParaRPr lang="fr-FR" sz="2800" b="1" i="1" dirty="0" smtClean="0">
              <a:solidFill>
                <a:schemeClr val="tx2"/>
              </a:solidFill>
            </a:endParaRPr>
          </a:p>
          <a:p>
            <a:pPr algn="ctr"/>
            <a:r>
              <a:rPr lang="fr-FR" sz="2800" b="1" i="1" dirty="0" smtClean="0">
                <a:solidFill>
                  <a:schemeClr val="tx2"/>
                </a:solidFill>
              </a:rPr>
              <a:t>Je </a:t>
            </a:r>
            <a:r>
              <a:rPr lang="fr-FR" sz="2800" b="1" i="1" dirty="0">
                <a:solidFill>
                  <a:schemeClr val="tx2"/>
                </a:solidFill>
              </a:rPr>
              <a:t>vous salue, Marie, comblée de grâce.</a:t>
            </a:r>
          </a:p>
          <a:p>
            <a:pPr algn="ctr"/>
            <a:r>
              <a:rPr lang="fr-FR" sz="2800" b="1" i="1" dirty="0">
                <a:solidFill>
                  <a:schemeClr val="tx2"/>
                </a:solidFill>
              </a:rPr>
              <a:t>Le Seigneur est avec vous.</a:t>
            </a:r>
          </a:p>
          <a:p>
            <a:pPr algn="ctr"/>
            <a:r>
              <a:rPr lang="fr-FR" sz="2800" b="1" i="1" dirty="0">
                <a:solidFill>
                  <a:schemeClr val="tx2"/>
                </a:solidFill>
              </a:rPr>
              <a:t>Vous êtes bénie entre toutes les femmes,</a:t>
            </a:r>
          </a:p>
          <a:p>
            <a:pPr algn="ctr"/>
            <a:r>
              <a:rPr lang="fr-FR" sz="2800" b="1" i="1" dirty="0">
                <a:solidFill>
                  <a:schemeClr val="tx2"/>
                </a:solidFill>
              </a:rPr>
              <a:t>Et Jésus, votre enfant, est béni.</a:t>
            </a:r>
          </a:p>
          <a:p>
            <a:pPr algn="ctr"/>
            <a:r>
              <a:rPr lang="fr-FR" sz="2800" b="1" i="1" dirty="0">
                <a:solidFill>
                  <a:schemeClr val="tx2"/>
                </a:solidFill>
              </a:rPr>
              <a:t>Sainte Marie, Mère de Dieu,</a:t>
            </a:r>
          </a:p>
          <a:p>
            <a:pPr algn="ctr"/>
            <a:r>
              <a:rPr lang="fr-FR" sz="2800" b="1" i="1" dirty="0">
                <a:solidFill>
                  <a:schemeClr val="tx2"/>
                </a:solidFill>
              </a:rPr>
              <a:t>Priez pour nous, pauvres pécheurs,</a:t>
            </a:r>
          </a:p>
          <a:p>
            <a:pPr algn="ctr"/>
            <a:r>
              <a:rPr lang="fr-FR" sz="2800" b="1" i="1" dirty="0">
                <a:solidFill>
                  <a:schemeClr val="tx2"/>
                </a:solidFill>
              </a:rPr>
              <a:t>Maintenant et à l’heure de notre mort.</a:t>
            </a:r>
          </a:p>
          <a:p>
            <a:pPr algn="ctr"/>
            <a:r>
              <a:rPr lang="fr-FR" sz="2800" b="1" i="1" dirty="0">
                <a:solidFill>
                  <a:schemeClr val="tx2"/>
                </a:solidFill>
              </a:rPr>
              <a:t>Amen </a:t>
            </a:r>
            <a:r>
              <a:rPr lang="fr-FR" sz="2800" b="1" i="1" dirty="0" err="1">
                <a:solidFill>
                  <a:schemeClr val="tx2"/>
                </a:solidFill>
              </a:rPr>
              <a:t>Amen</a:t>
            </a:r>
            <a:r>
              <a:rPr lang="fr-FR" sz="2800" b="1" i="1" dirty="0">
                <a:solidFill>
                  <a:schemeClr val="tx2"/>
                </a:solidFill>
              </a:rPr>
              <a:t> </a:t>
            </a:r>
            <a:r>
              <a:rPr lang="fr-FR" sz="2800" b="1" i="1" dirty="0" smtClean="0">
                <a:solidFill>
                  <a:schemeClr val="tx2"/>
                </a:solidFill>
              </a:rPr>
              <a:t>Alléluia</a:t>
            </a:r>
          </a:p>
          <a:p>
            <a:pPr algn="ctr"/>
            <a:endParaRPr lang="fr-FR" sz="2400" b="1" i="1" dirty="0">
              <a:solidFill>
                <a:schemeClr val="tx2"/>
              </a:solidFill>
            </a:endParaRPr>
          </a:p>
          <a:p>
            <a:pPr algn="ctr"/>
            <a:r>
              <a:rPr lang="fr-FR" sz="1400" b="1" i="1" dirty="0">
                <a:solidFill>
                  <a:srgbClr val="FF0000"/>
                </a:solidFill>
              </a:rPr>
              <a:t>Écouter la musique : </a:t>
            </a:r>
            <a:r>
              <a:rPr lang="fr-FR" sz="1400" b="1" i="1" dirty="0">
                <a:solidFill>
                  <a:schemeClr val="tx2"/>
                </a:solidFill>
              </a:rPr>
              <a:t>https://youtu.be/hc2lkx28GYU </a:t>
            </a:r>
            <a:endParaRPr lang="fr-FR" b="1" i="1" dirty="0">
              <a:solidFill>
                <a:schemeClr val="tx2"/>
              </a:solidFil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08104" y="1556792"/>
            <a:ext cx="3135233" cy="307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2"/>
          <p:cNvSpPr/>
          <p:nvPr/>
        </p:nvSpPr>
        <p:spPr>
          <a:xfrm>
            <a:off x="569047" y="188640"/>
            <a:ext cx="4045466" cy="369332"/>
          </a:xfrm>
          <a:prstGeom prst="rect">
            <a:avLst/>
          </a:prstGeom>
        </p:spPr>
        <p:txBody>
          <a:bodyPr wrap="none">
            <a:spAutoFit/>
          </a:bodyPr>
          <a:lstStyle/>
          <a:p>
            <a:r>
              <a:rPr lang="fr-FR" b="1" i="1" dirty="0">
                <a:solidFill>
                  <a:srgbClr val="FF0000"/>
                </a:solidFill>
              </a:rPr>
              <a:t>Chant de l’Angélus : Je vous salue Marie </a:t>
            </a:r>
          </a:p>
        </p:txBody>
      </p:sp>
    </p:spTree>
    <p:extLst>
      <p:ext uri="{BB962C8B-B14F-4D97-AF65-F5344CB8AC3E}">
        <p14:creationId xmlns:p14="http://schemas.microsoft.com/office/powerpoint/2010/main" val="258036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48680"/>
            <a:ext cx="8568952" cy="6370975"/>
          </a:xfrm>
          <a:prstGeom prst="rect">
            <a:avLst/>
          </a:prstGeom>
        </p:spPr>
        <p:txBody>
          <a:bodyPr wrap="square">
            <a:spAutoFit/>
          </a:bodyPr>
          <a:lstStyle/>
          <a:p>
            <a:pPr algn="just"/>
            <a:r>
              <a:rPr lang="fr-FR" sz="2400" b="1" dirty="0">
                <a:solidFill>
                  <a:schemeClr val="accent1"/>
                </a:solidFill>
              </a:rPr>
              <a:t>Lecture de l’Evangile selon St Luc (</a:t>
            </a:r>
            <a:r>
              <a:rPr lang="fr-FR" sz="2400" b="1" dirty="0" smtClean="0">
                <a:solidFill>
                  <a:schemeClr val="accent1"/>
                </a:solidFill>
              </a:rPr>
              <a:t>1, 26-38)</a:t>
            </a:r>
            <a:endParaRPr lang="fr-FR" sz="2400" b="1" dirty="0">
              <a:solidFill>
                <a:schemeClr val="accent1"/>
              </a:solidFill>
            </a:endParaRPr>
          </a:p>
          <a:p>
            <a:pPr algn="just"/>
            <a:r>
              <a:rPr lang="fr-FR" sz="2400" b="1" dirty="0"/>
              <a:t>En ce temps-là, l’ange Gabriel fut envoyé par Dieu dans une ville de Galilée, appelée Nazareth, à une jeune fille vierge, accordée en mariage à un homme de la maison de David, appelé Joseph ; et le nom de la jeune fille était Marie. </a:t>
            </a:r>
          </a:p>
          <a:p>
            <a:pPr algn="just"/>
            <a:r>
              <a:rPr lang="fr-FR" sz="2400" b="1" dirty="0"/>
              <a:t>L’ange entra chez elle et </a:t>
            </a:r>
            <a:r>
              <a:rPr lang="fr-FR" sz="2400" b="1" dirty="0" smtClean="0"/>
              <a:t>dit: </a:t>
            </a:r>
            <a:r>
              <a:rPr lang="fr-FR" sz="2400" b="1" dirty="0"/>
              <a:t>« Je te salue, Comblée-de-grâce, le Seigneur est avec toi. » </a:t>
            </a:r>
          </a:p>
          <a:p>
            <a:pPr algn="just"/>
            <a:r>
              <a:rPr lang="fr-FR" sz="2400" b="1" dirty="0"/>
              <a:t>À cette parole, elle fut toute bouleversée, et elle se demandait ce que pouvait signifier cette salutation. </a:t>
            </a:r>
          </a:p>
          <a:p>
            <a:pPr algn="just"/>
            <a:r>
              <a:rPr lang="fr-FR" sz="2400" b="1" dirty="0"/>
              <a:t>L’ange lui dit </a:t>
            </a:r>
            <a:r>
              <a:rPr lang="fr-FR" sz="2400" b="1" dirty="0" smtClean="0"/>
              <a:t>alors: </a:t>
            </a:r>
            <a:r>
              <a:rPr lang="fr-FR" sz="2400" b="1" dirty="0"/>
              <a:t>« Sois sans crainte, Marie, car tu as trouvé grâce auprès de Dieu. Voici que tu vas concevoir et enfanter un fils ; tu lui donneras le nom de Jésus. Il sera grand, il sera appelé Fils du Très-Haut ; le Seigneur Dieu lui donnera le trône de David son père ; il régnera pour toujours sur la maison de Jacob, et son règne n’aura pas de fin. » </a:t>
            </a:r>
          </a:p>
          <a:p>
            <a:pPr algn="just"/>
            <a:r>
              <a:rPr lang="fr-FR" sz="2400" b="1" dirty="0"/>
              <a:t>Marie dit à </a:t>
            </a:r>
            <a:r>
              <a:rPr lang="fr-FR" sz="2400" b="1" dirty="0" smtClean="0"/>
              <a:t>l’ange: </a:t>
            </a:r>
            <a:r>
              <a:rPr lang="fr-FR" sz="2400" b="1" dirty="0"/>
              <a:t>« Comment cela va-t-il se faire, puisque je ne connais pas d’homme ? » </a:t>
            </a:r>
          </a:p>
        </p:txBody>
      </p:sp>
      <p:sp>
        <p:nvSpPr>
          <p:cNvPr id="4" name="Rectángulo 3"/>
          <p:cNvSpPr/>
          <p:nvPr/>
        </p:nvSpPr>
        <p:spPr>
          <a:xfrm>
            <a:off x="395536" y="179348"/>
            <a:ext cx="4873258" cy="369332"/>
          </a:xfrm>
          <a:prstGeom prst="rect">
            <a:avLst/>
          </a:prstGeom>
        </p:spPr>
        <p:txBody>
          <a:bodyPr wrap="none">
            <a:spAutoFit/>
          </a:bodyPr>
          <a:lstStyle/>
          <a:p>
            <a:pPr algn="ctr"/>
            <a:r>
              <a:rPr lang="fr-FR" b="1" i="1" dirty="0">
                <a:solidFill>
                  <a:srgbClr val="FF0000"/>
                </a:solidFill>
              </a:rPr>
              <a:t>Récit de l'Annonciation de l'ange Gabriel à Marie</a:t>
            </a:r>
          </a:p>
        </p:txBody>
      </p:sp>
    </p:spTree>
    <p:extLst>
      <p:ext uri="{BB962C8B-B14F-4D97-AF65-F5344CB8AC3E}">
        <p14:creationId xmlns:p14="http://schemas.microsoft.com/office/powerpoint/2010/main" val="3306636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48680"/>
            <a:ext cx="4464496" cy="6001643"/>
          </a:xfrm>
          <a:prstGeom prst="rect">
            <a:avLst/>
          </a:prstGeom>
        </p:spPr>
        <p:txBody>
          <a:bodyPr wrap="square">
            <a:spAutoFit/>
          </a:bodyPr>
          <a:lstStyle/>
          <a:p>
            <a:pPr algn="just"/>
            <a:r>
              <a:rPr lang="fr-FR" sz="2400" b="1" dirty="0"/>
              <a:t>L’ange lui </a:t>
            </a:r>
            <a:r>
              <a:rPr lang="fr-FR" sz="2400" b="1" dirty="0" smtClean="0"/>
              <a:t>répondit: </a:t>
            </a:r>
            <a:r>
              <a:rPr lang="fr-FR" sz="2400" b="1" dirty="0"/>
              <a:t>« L’Esprit Saint viendra sur toi, et la puissance du Très-Haut te prendra sous son ombre ; c’est pourquoi celui qui va naître sera saint, il sera appelé Fils de Dieu. Or voici que, dans sa vieillesse, Élisabeth, ta parente, a conçu, elle aussi, un fils et en est à son sixième mois, alors qu’on l’appelait la femme stérile. Car rien n’est impossible à Dieu. » </a:t>
            </a:r>
          </a:p>
          <a:p>
            <a:pPr algn="just"/>
            <a:r>
              <a:rPr lang="fr-FR" sz="2400" b="1" dirty="0"/>
              <a:t>Marie dit </a:t>
            </a:r>
            <a:r>
              <a:rPr lang="fr-FR" sz="2400" b="1" dirty="0" smtClean="0"/>
              <a:t>alors: </a:t>
            </a:r>
            <a:r>
              <a:rPr lang="fr-FR" sz="2400" b="1" dirty="0"/>
              <a:t>« Voici la servante du </a:t>
            </a:r>
            <a:r>
              <a:rPr lang="fr-FR" sz="2400" b="1" dirty="0" smtClean="0"/>
              <a:t>Seigneur; </a:t>
            </a:r>
            <a:r>
              <a:rPr lang="fr-FR" sz="2400" b="1" dirty="0"/>
              <a:t>que tout m’advienne selon ta parole. »</a:t>
            </a:r>
          </a:p>
          <a:p>
            <a:pPr algn="just"/>
            <a:r>
              <a:rPr lang="fr-FR" sz="2400" b="1" dirty="0"/>
              <a:t>Alors l’ange la quitta</a:t>
            </a:r>
            <a:r>
              <a:rPr lang="fr-FR" sz="2400" b="1" dirty="0" smtClean="0"/>
              <a:t>.</a:t>
            </a:r>
            <a:endParaRPr lang="fr-FR" sz="2400" b="1" dirty="0"/>
          </a:p>
        </p:txBody>
      </p:sp>
      <p:sp>
        <p:nvSpPr>
          <p:cNvPr id="4" name="Rectángulo 3"/>
          <p:cNvSpPr/>
          <p:nvPr/>
        </p:nvSpPr>
        <p:spPr>
          <a:xfrm>
            <a:off x="395536" y="179348"/>
            <a:ext cx="4873258" cy="369332"/>
          </a:xfrm>
          <a:prstGeom prst="rect">
            <a:avLst/>
          </a:prstGeom>
        </p:spPr>
        <p:txBody>
          <a:bodyPr wrap="none">
            <a:spAutoFit/>
          </a:bodyPr>
          <a:lstStyle/>
          <a:p>
            <a:pPr algn="ctr"/>
            <a:r>
              <a:rPr lang="fr-FR" b="1" i="1" dirty="0">
                <a:solidFill>
                  <a:srgbClr val="FF0000"/>
                </a:solidFill>
              </a:rPr>
              <a:t>Récit de l'Annonciation de l'ange Gabriel à Marie</a:t>
            </a:r>
          </a:p>
        </p:txBody>
      </p:sp>
      <p:pic>
        <p:nvPicPr>
          <p:cNvPr id="5" name="Imagen 4"/>
          <p:cNvPicPr>
            <a:picLocks noChangeAspect="1"/>
          </p:cNvPicPr>
          <p:nvPr/>
        </p:nvPicPr>
        <p:blipFill>
          <a:blip r:embed="rId2"/>
          <a:stretch>
            <a:fillRect/>
          </a:stretch>
        </p:blipFill>
        <p:spPr>
          <a:xfrm>
            <a:off x="4788024" y="995055"/>
            <a:ext cx="4176122" cy="5108891"/>
          </a:xfrm>
          <a:prstGeom prst="rect">
            <a:avLst/>
          </a:prstGeom>
        </p:spPr>
      </p:pic>
    </p:spTree>
    <p:extLst>
      <p:ext uri="{BB962C8B-B14F-4D97-AF65-F5344CB8AC3E}">
        <p14:creationId xmlns:p14="http://schemas.microsoft.com/office/powerpoint/2010/main" val="4124349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640" y="692696"/>
            <a:ext cx="6192688" cy="6001643"/>
          </a:xfrm>
          <a:prstGeom prst="rect">
            <a:avLst/>
          </a:prstGeom>
        </p:spPr>
        <p:txBody>
          <a:bodyPr wrap="square">
            <a:spAutoFit/>
          </a:bodyPr>
          <a:lstStyle/>
          <a:p>
            <a:pPr algn="just"/>
            <a:r>
              <a:rPr lang="fr-FR" sz="2400" b="1" dirty="0" smtClean="0"/>
              <a:t>Nous </a:t>
            </a:r>
            <a:r>
              <a:rPr lang="fr-FR" sz="2400" b="1" dirty="0"/>
              <a:t>te saluons,</a:t>
            </a:r>
          </a:p>
          <a:p>
            <a:pPr algn="just"/>
            <a:r>
              <a:rPr lang="fr-FR" sz="2400" b="1" dirty="0"/>
              <a:t>Ô toi Notre Dame,</a:t>
            </a:r>
          </a:p>
          <a:p>
            <a:pPr algn="just"/>
            <a:r>
              <a:rPr lang="fr-FR" sz="2400" b="1" dirty="0"/>
              <a:t>Marie, Vierge sainte que drape le soleil.</a:t>
            </a:r>
          </a:p>
          <a:p>
            <a:pPr algn="just"/>
            <a:r>
              <a:rPr lang="fr-FR" sz="2400" b="1" dirty="0"/>
              <a:t>Couronnée d'étoiles, la lune est sous tes pas,</a:t>
            </a:r>
          </a:p>
          <a:p>
            <a:pPr algn="just"/>
            <a:r>
              <a:rPr lang="fr-FR" sz="2400" b="1" dirty="0"/>
              <a:t>En toi nous est donnée, l'aurore du salut.</a:t>
            </a:r>
          </a:p>
          <a:p>
            <a:pPr algn="just"/>
            <a:endParaRPr lang="fr-FR" sz="2400" b="1" dirty="0"/>
          </a:p>
          <a:p>
            <a:pPr algn="just"/>
            <a:r>
              <a:rPr lang="fr-FR" sz="2400" b="1" dirty="0"/>
              <a:t>1. Marie Eve nouvelle et joie de ton Seigneur,</a:t>
            </a:r>
          </a:p>
          <a:p>
            <a:pPr algn="just"/>
            <a:r>
              <a:rPr lang="fr-FR" sz="2400" b="1" dirty="0"/>
              <a:t>Tu as donné naissance à Jésus, le Sauveur.</a:t>
            </a:r>
          </a:p>
          <a:p>
            <a:pPr algn="just"/>
            <a:r>
              <a:rPr lang="fr-FR" sz="2400" b="1" dirty="0"/>
              <a:t>Par toi, nous sont ouvertes les portes du jardin.</a:t>
            </a:r>
          </a:p>
          <a:p>
            <a:pPr algn="just"/>
            <a:r>
              <a:rPr lang="fr-FR" sz="2400" b="1" dirty="0"/>
              <a:t>Guide-nous en chemin, Etoile du Matin</a:t>
            </a:r>
            <a:r>
              <a:rPr lang="fr-FR" sz="2400" b="1" dirty="0" smtClean="0"/>
              <a:t>.</a:t>
            </a:r>
          </a:p>
          <a:p>
            <a:pPr algn="just"/>
            <a:endParaRPr lang="fr-FR" sz="2400" b="1" dirty="0"/>
          </a:p>
          <a:p>
            <a:pPr algn="just"/>
            <a:r>
              <a:rPr lang="fr-FR" sz="2400" b="1" dirty="0"/>
              <a:t>2. Tu es restée fidèle, Mère, au pied de la croix.</a:t>
            </a:r>
          </a:p>
          <a:p>
            <a:pPr algn="just"/>
            <a:r>
              <a:rPr lang="fr-FR" sz="2400" b="1" dirty="0"/>
              <a:t>Soutiens notre espérance et garde notre foi.</a:t>
            </a:r>
          </a:p>
          <a:p>
            <a:pPr algn="just"/>
            <a:r>
              <a:rPr lang="fr-FR" sz="2400" b="1" dirty="0"/>
              <a:t>Du côté de ton fils, tu as puisé pour nous,</a:t>
            </a:r>
          </a:p>
          <a:p>
            <a:pPr algn="just"/>
            <a:r>
              <a:rPr lang="fr-FR" sz="2400" b="1" dirty="0"/>
              <a:t>L'eau et le sang versés qui sauvent du péché.</a:t>
            </a:r>
          </a:p>
          <a:p>
            <a:pPr algn="just"/>
            <a:endParaRPr lang="fr-FR" sz="2400" b="1" dirty="0"/>
          </a:p>
        </p:txBody>
      </p:sp>
      <p:sp>
        <p:nvSpPr>
          <p:cNvPr id="3" name="Rectángulo 2"/>
          <p:cNvSpPr/>
          <p:nvPr/>
        </p:nvSpPr>
        <p:spPr>
          <a:xfrm>
            <a:off x="539552" y="202888"/>
            <a:ext cx="5169557" cy="369332"/>
          </a:xfrm>
          <a:prstGeom prst="rect">
            <a:avLst/>
          </a:prstGeom>
        </p:spPr>
        <p:txBody>
          <a:bodyPr wrap="none">
            <a:spAutoFit/>
          </a:bodyPr>
          <a:lstStyle/>
          <a:p>
            <a:pPr algn="ctr"/>
            <a:r>
              <a:rPr lang="fr-FR" b="1" i="1" dirty="0">
                <a:solidFill>
                  <a:srgbClr val="FF0000"/>
                </a:solidFill>
              </a:rPr>
              <a:t>Chant : Nous te saluons Marie (couronnée d’étoiles) </a:t>
            </a:r>
          </a:p>
        </p:txBody>
      </p:sp>
    </p:spTree>
    <p:extLst>
      <p:ext uri="{BB962C8B-B14F-4D97-AF65-F5344CB8AC3E}">
        <p14:creationId xmlns:p14="http://schemas.microsoft.com/office/powerpoint/2010/main" val="2686678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692696"/>
            <a:ext cx="6912768" cy="5632311"/>
          </a:xfrm>
          <a:prstGeom prst="rect">
            <a:avLst/>
          </a:prstGeom>
        </p:spPr>
        <p:txBody>
          <a:bodyPr wrap="square">
            <a:spAutoFit/>
          </a:bodyPr>
          <a:lstStyle/>
          <a:p>
            <a:pPr algn="just"/>
            <a:r>
              <a:rPr lang="fr-FR" sz="2400" b="1" dirty="0" smtClean="0"/>
              <a:t>Nous </a:t>
            </a:r>
            <a:r>
              <a:rPr lang="fr-FR" sz="2400" b="1" dirty="0"/>
              <a:t>te saluons</a:t>
            </a:r>
            <a:r>
              <a:rPr lang="fr-FR" sz="2400" b="1" dirty="0" smtClean="0"/>
              <a:t>, Ô </a:t>
            </a:r>
            <a:r>
              <a:rPr lang="fr-FR" sz="2400" b="1" dirty="0"/>
              <a:t>toi Notre Dame,</a:t>
            </a:r>
          </a:p>
          <a:p>
            <a:pPr algn="just"/>
            <a:r>
              <a:rPr lang="fr-FR" sz="2400" b="1" dirty="0"/>
              <a:t>Marie, Vierge sainte que drape le soleil.</a:t>
            </a:r>
          </a:p>
          <a:p>
            <a:pPr algn="just"/>
            <a:r>
              <a:rPr lang="fr-FR" sz="2400" b="1" dirty="0"/>
              <a:t>Couronnée d'étoiles, la lune est sous tes pas,</a:t>
            </a:r>
          </a:p>
          <a:p>
            <a:pPr algn="just"/>
            <a:r>
              <a:rPr lang="fr-FR" sz="2400" b="1" dirty="0"/>
              <a:t>En toi nous est donnée, l'aurore du salut.</a:t>
            </a:r>
          </a:p>
          <a:p>
            <a:pPr algn="just"/>
            <a:endParaRPr lang="fr-FR" sz="2400" b="1" dirty="0"/>
          </a:p>
          <a:p>
            <a:pPr algn="just"/>
            <a:r>
              <a:rPr lang="fr-FR" sz="2400" b="1" dirty="0"/>
              <a:t>3. Quelle fut la joie d'Eve lorsque tu es montée,</a:t>
            </a:r>
          </a:p>
          <a:p>
            <a:pPr algn="just"/>
            <a:r>
              <a:rPr lang="fr-FR" sz="2400" b="1" dirty="0"/>
              <a:t>Plus haut que tous les anges, plus haut que les nuées,</a:t>
            </a:r>
          </a:p>
          <a:p>
            <a:pPr algn="just"/>
            <a:r>
              <a:rPr lang="fr-FR" sz="2400" b="1" dirty="0"/>
              <a:t>Et quelle est notre joie, douce Vierge Marie</a:t>
            </a:r>
          </a:p>
          <a:p>
            <a:pPr algn="just"/>
            <a:r>
              <a:rPr lang="fr-FR" sz="2400" b="1" dirty="0"/>
              <a:t>De contempler en Toi la promesse de vie.</a:t>
            </a:r>
          </a:p>
          <a:p>
            <a:pPr algn="just"/>
            <a:endParaRPr lang="fr-FR" sz="2400" b="1" dirty="0"/>
          </a:p>
          <a:p>
            <a:pPr algn="just"/>
            <a:r>
              <a:rPr lang="fr-FR" sz="2400" b="1" dirty="0"/>
              <a:t>4. Ô Vierge immaculée, préservée du péché,</a:t>
            </a:r>
          </a:p>
          <a:p>
            <a:pPr algn="just"/>
            <a:r>
              <a:rPr lang="fr-FR" sz="2400" b="1" dirty="0"/>
              <a:t>En ton âme, en ton corps, tu entres dans les cieux.</a:t>
            </a:r>
          </a:p>
          <a:p>
            <a:pPr algn="just"/>
            <a:r>
              <a:rPr lang="fr-FR" sz="2400" b="1" dirty="0"/>
              <a:t>Emportée dans la gloire, Sainte Reine des cieux,</a:t>
            </a:r>
          </a:p>
          <a:p>
            <a:pPr algn="just"/>
            <a:r>
              <a:rPr lang="fr-FR" sz="2400" b="1" dirty="0"/>
              <a:t>Tu nous accueilleras un jour auprès de Dieu</a:t>
            </a:r>
            <a:r>
              <a:rPr lang="fr-FR" sz="2400" b="1" dirty="0" smtClean="0"/>
              <a:t>.</a:t>
            </a:r>
            <a:endParaRPr lang="fr-FR" sz="2400" b="1" dirty="0"/>
          </a:p>
        </p:txBody>
      </p:sp>
      <p:sp>
        <p:nvSpPr>
          <p:cNvPr id="3" name="Rectángulo 2"/>
          <p:cNvSpPr/>
          <p:nvPr/>
        </p:nvSpPr>
        <p:spPr>
          <a:xfrm>
            <a:off x="267532" y="105838"/>
            <a:ext cx="5169557" cy="369332"/>
          </a:xfrm>
          <a:prstGeom prst="rect">
            <a:avLst/>
          </a:prstGeom>
        </p:spPr>
        <p:txBody>
          <a:bodyPr wrap="none">
            <a:spAutoFit/>
          </a:bodyPr>
          <a:lstStyle/>
          <a:p>
            <a:pPr algn="ctr"/>
            <a:r>
              <a:rPr lang="fr-FR" b="1" i="1" dirty="0">
                <a:solidFill>
                  <a:srgbClr val="FF0000"/>
                </a:solidFill>
              </a:rPr>
              <a:t>Chant : Nous te saluons Marie (couronnée d’étoiles) </a:t>
            </a:r>
          </a:p>
        </p:txBody>
      </p:sp>
    </p:spTree>
    <p:extLst>
      <p:ext uri="{BB962C8B-B14F-4D97-AF65-F5344CB8AC3E}">
        <p14:creationId xmlns:p14="http://schemas.microsoft.com/office/powerpoint/2010/main" val="977294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7544" y="188640"/>
            <a:ext cx="3797578" cy="369332"/>
          </a:xfrm>
          <a:prstGeom prst="rect">
            <a:avLst/>
          </a:prstGeom>
        </p:spPr>
        <p:txBody>
          <a:bodyPr wrap="none">
            <a:spAutoFit/>
          </a:bodyPr>
          <a:lstStyle/>
          <a:p>
            <a:pPr algn="ctr"/>
            <a:r>
              <a:rPr lang="fr-FR" b="1" i="1" dirty="0">
                <a:solidFill>
                  <a:srgbClr val="FF0000"/>
                </a:solidFill>
              </a:rPr>
              <a:t>Réflexion (</a:t>
            </a:r>
            <a:r>
              <a:rPr lang="fr-FR" b="1" i="1" dirty="0" err="1">
                <a:solidFill>
                  <a:srgbClr val="FF0000"/>
                </a:solidFill>
              </a:rPr>
              <a:t>Secundino</a:t>
            </a:r>
            <a:r>
              <a:rPr lang="fr-FR" b="1" i="1" dirty="0">
                <a:solidFill>
                  <a:srgbClr val="FF0000"/>
                </a:solidFill>
              </a:rPr>
              <a:t> Castro </a:t>
            </a:r>
            <a:r>
              <a:rPr lang="fr-FR" b="1" i="1" dirty="0" err="1">
                <a:solidFill>
                  <a:srgbClr val="FF0000"/>
                </a:solidFill>
              </a:rPr>
              <a:t>Sánchez</a:t>
            </a:r>
            <a:r>
              <a:rPr lang="fr-FR" b="1" i="1" dirty="0">
                <a:solidFill>
                  <a:srgbClr val="FF0000"/>
                </a:solidFill>
              </a:rPr>
              <a:t>).</a:t>
            </a:r>
          </a:p>
        </p:txBody>
      </p:sp>
      <p:pic>
        <p:nvPicPr>
          <p:cNvPr id="5" name="Imagen 4"/>
          <p:cNvPicPr>
            <a:picLocks noChangeAspect="1"/>
          </p:cNvPicPr>
          <p:nvPr/>
        </p:nvPicPr>
        <p:blipFill>
          <a:blip r:embed="rId2"/>
          <a:stretch>
            <a:fillRect/>
          </a:stretch>
        </p:blipFill>
        <p:spPr>
          <a:xfrm>
            <a:off x="2555776" y="692696"/>
            <a:ext cx="3691619" cy="6035726"/>
          </a:xfrm>
          <a:prstGeom prst="rect">
            <a:avLst/>
          </a:prstGeom>
        </p:spPr>
      </p:pic>
    </p:spTree>
    <p:extLst>
      <p:ext uri="{BB962C8B-B14F-4D97-AF65-F5344CB8AC3E}">
        <p14:creationId xmlns:p14="http://schemas.microsoft.com/office/powerpoint/2010/main" val="1339003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07704" y="764704"/>
            <a:ext cx="5222920" cy="5693866"/>
          </a:xfrm>
          <a:prstGeom prst="rect">
            <a:avLst/>
          </a:prstGeom>
        </p:spPr>
        <p:txBody>
          <a:bodyPr wrap="square">
            <a:spAutoFit/>
          </a:bodyPr>
          <a:lstStyle/>
          <a:p>
            <a:pPr algn="just"/>
            <a:r>
              <a:rPr lang="fr-FR" sz="2800" b="1" dirty="0"/>
              <a:t>Chercher avec toi dans nos vies</a:t>
            </a:r>
          </a:p>
          <a:p>
            <a:pPr algn="just"/>
            <a:r>
              <a:rPr lang="fr-FR" sz="2800" b="1" dirty="0"/>
              <a:t>Les pas de Dieu, Vierge Marie</a:t>
            </a:r>
          </a:p>
          <a:p>
            <a:pPr algn="just"/>
            <a:r>
              <a:rPr lang="fr-FR" sz="2800" b="1" dirty="0"/>
              <a:t>Par toi accueillir aujourd'hui</a:t>
            </a:r>
          </a:p>
          <a:p>
            <a:pPr algn="just"/>
            <a:r>
              <a:rPr lang="fr-FR" sz="2800" b="1" dirty="0"/>
              <a:t>Le don de Dieu, Vierge Marie</a:t>
            </a:r>
          </a:p>
          <a:p>
            <a:pPr algn="just"/>
            <a:endParaRPr lang="fr-FR" sz="2800" b="1" dirty="0"/>
          </a:p>
          <a:p>
            <a:pPr algn="just"/>
            <a:r>
              <a:rPr lang="fr-FR" sz="2800" b="1" dirty="0"/>
              <a:t>Puisque tu chantes avec nous</a:t>
            </a:r>
          </a:p>
          <a:p>
            <a:pPr algn="just"/>
            <a:r>
              <a:rPr lang="fr-FR" sz="2800" b="1" dirty="0"/>
              <a:t>Magnificat, Vierge Marie</a:t>
            </a:r>
          </a:p>
          <a:p>
            <a:pPr algn="just"/>
            <a:r>
              <a:rPr lang="fr-FR" sz="2800" b="1" dirty="0"/>
              <a:t>Permets la Pâque sur nos pas</a:t>
            </a:r>
          </a:p>
          <a:p>
            <a:pPr algn="just"/>
            <a:r>
              <a:rPr lang="fr-FR" sz="2800" b="1" dirty="0"/>
              <a:t>Nous ferons tout ce qu'il dira</a:t>
            </a:r>
          </a:p>
          <a:p>
            <a:pPr algn="just"/>
            <a:r>
              <a:rPr lang="fr-FR" sz="2800" b="1" dirty="0"/>
              <a:t>Chercher avec toi dans nos vies</a:t>
            </a:r>
          </a:p>
          <a:p>
            <a:pPr algn="just"/>
            <a:r>
              <a:rPr lang="fr-FR" sz="2800" b="1" dirty="0"/>
              <a:t>Les pas de Dieu, Vierge Marie</a:t>
            </a:r>
          </a:p>
          <a:p>
            <a:pPr algn="just"/>
            <a:r>
              <a:rPr lang="fr-FR" sz="2800" b="1" dirty="0"/>
              <a:t>Par toi accueillir aujourd'hui</a:t>
            </a:r>
          </a:p>
          <a:p>
            <a:pPr algn="just"/>
            <a:r>
              <a:rPr lang="fr-FR" sz="2800" b="1" dirty="0"/>
              <a:t>Le don de Dieu, Vierge Marie</a:t>
            </a:r>
          </a:p>
        </p:txBody>
      </p:sp>
      <p:sp>
        <p:nvSpPr>
          <p:cNvPr id="4" name="Rectángulo 3"/>
          <p:cNvSpPr/>
          <p:nvPr/>
        </p:nvSpPr>
        <p:spPr>
          <a:xfrm>
            <a:off x="904701" y="116632"/>
            <a:ext cx="3196901" cy="369332"/>
          </a:xfrm>
          <a:prstGeom prst="rect">
            <a:avLst/>
          </a:prstGeom>
        </p:spPr>
        <p:txBody>
          <a:bodyPr wrap="none">
            <a:spAutoFit/>
          </a:bodyPr>
          <a:lstStyle/>
          <a:p>
            <a:pPr algn="ctr"/>
            <a:r>
              <a:rPr lang="fr-FR" b="1" i="1" dirty="0">
                <a:solidFill>
                  <a:srgbClr val="FF0000"/>
                </a:solidFill>
              </a:rPr>
              <a:t>Chant : Chercher avec toi Marie</a:t>
            </a:r>
          </a:p>
        </p:txBody>
      </p:sp>
    </p:spTree>
    <p:extLst>
      <p:ext uri="{BB962C8B-B14F-4D97-AF65-F5344CB8AC3E}">
        <p14:creationId xmlns:p14="http://schemas.microsoft.com/office/powerpoint/2010/main" val="1606046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79712" y="487025"/>
            <a:ext cx="4752528" cy="6370975"/>
          </a:xfrm>
          <a:prstGeom prst="rect">
            <a:avLst/>
          </a:prstGeom>
        </p:spPr>
        <p:txBody>
          <a:bodyPr wrap="square">
            <a:spAutoFit/>
          </a:bodyPr>
          <a:lstStyle/>
          <a:p>
            <a:pPr algn="just"/>
            <a:r>
              <a:rPr lang="fr-FR" sz="2400" b="1" dirty="0"/>
              <a:t>Puisque tu souffres avec nous</a:t>
            </a:r>
          </a:p>
          <a:p>
            <a:pPr algn="just"/>
            <a:r>
              <a:rPr lang="fr-FR" sz="2400" b="1" dirty="0"/>
              <a:t>Gethsémani, Vierge Marie</a:t>
            </a:r>
          </a:p>
          <a:p>
            <a:pPr algn="just"/>
            <a:r>
              <a:rPr lang="fr-FR" sz="2400" b="1" dirty="0"/>
              <a:t>Soutiens nos croix de l'aujourd'hui</a:t>
            </a:r>
          </a:p>
          <a:p>
            <a:pPr algn="just"/>
            <a:r>
              <a:rPr lang="fr-FR" sz="2400" b="1" dirty="0"/>
              <a:t>Entre tes mains, voici ma vie</a:t>
            </a:r>
          </a:p>
          <a:p>
            <a:pPr algn="just"/>
            <a:r>
              <a:rPr lang="fr-FR" sz="2400" b="1" dirty="0"/>
              <a:t>Chercher avec toi dans nos vies</a:t>
            </a:r>
          </a:p>
          <a:p>
            <a:pPr algn="just"/>
            <a:r>
              <a:rPr lang="fr-FR" sz="2400" b="1" dirty="0"/>
              <a:t>Les pas de Dieu, Vierge Marie</a:t>
            </a:r>
          </a:p>
          <a:p>
            <a:pPr algn="just"/>
            <a:r>
              <a:rPr lang="fr-FR" sz="2400" b="1" dirty="0"/>
              <a:t>Par toi accueillir aujourd'hui</a:t>
            </a:r>
          </a:p>
          <a:p>
            <a:pPr algn="just"/>
            <a:r>
              <a:rPr lang="fr-FR" sz="2400" b="1" dirty="0"/>
              <a:t>Le don de Dieu, Vierge Marie</a:t>
            </a:r>
          </a:p>
          <a:p>
            <a:pPr algn="just"/>
            <a:endParaRPr lang="fr-FR" sz="2400" b="1" dirty="0"/>
          </a:p>
          <a:p>
            <a:pPr algn="just"/>
            <a:r>
              <a:rPr lang="fr-FR" sz="2400" b="1" dirty="0"/>
              <a:t>Puisque tu demeures avec nous</a:t>
            </a:r>
          </a:p>
          <a:p>
            <a:pPr algn="just"/>
            <a:r>
              <a:rPr lang="fr-FR" sz="2400" b="1" dirty="0"/>
              <a:t>Pour l'Angélus, Vierge Marie</a:t>
            </a:r>
          </a:p>
          <a:p>
            <a:pPr algn="just"/>
            <a:r>
              <a:rPr lang="fr-FR" sz="2400" b="1" dirty="0"/>
              <a:t>Guide nos pas dans l'inconnu</a:t>
            </a:r>
          </a:p>
          <a:p>
            <a:pPr algn="just"/>
            <a:r>
              <a:rPr lang="fr-FR" sz="2400" b="1" dirty="0"/>
              <a:t>Car tu es celle qui a cru</a:t>
            </a:r>
          </a:p>
          <a:p>
            <a:pPr algn="just"/>
            <a:r>
              <a:rPr lang="fr-FR" sz="2400" b="1" dirty="0"/>
              <a:t>Chercher avec toi dans nos vies</a:t>
            </a:r>
          </a:p>
          <a:p>
            <a:pPr algn="just"/>
            <a:r>
              <a:rPr lang="fr-FR" sz="2400" b="1" dirty="0"/>
              <a:t>Les pas de Dieu, Vierge Marie</a:t>
            </a:r>
          </a:p>
          <a:p>
            <a:pPr algn="just"/>
            <a:r>
              <a:rPr lang="fr-FR" sz="2400" b="1" dirty="0"/>
              <a:t>Par toi accueillir aujourd'hui</a:t>
            </a:r>
          </a:p>
          <a:p>
            <a:pPr algn="just"/>
            <a:r>
              <a:rPr lang="fr-FR" sz="2400" b="1" dirty="0"/>
              <a:t>Le don de Dieu, Vierge Marie</a:t>
            </a:r>
          </a:p>
        </p:txBody>
      </p:sp>
      <p:sp>
        <p:nvSpPr>
          <p:cNvPr id="4" name="Rectángulo 3"/>
          <p:cNvSpPr/>
          <p:nvPr/>
        </p:nvSpPr>
        <p:spPr>
          <a:xfrm>
            <a:off x="904701" y="116632"/>
            <a:ext cx="3196901" cy="369332"/>
          </a:xfrm>
          <a:prstGeom prst="rect">
            <a:avLst/>
          </a:prstGeom>
        </p:spPr>
        <p:txBody>
          <a:bodyPr wrap="none">
            <a:spAutoFit/>
          </a:bodyPr>
          <a:lstStyle/>
          <a:p>
            <a:pPr algn="ctr"/>
            <a:r>
              <a:rPr lang="fr-FR" b="1" i="1" dirty="0">
                <a:solidFill>
                  <a:srgbClr val="FF0000"/>
                </a:solidFill>
              </a:rPr>
              <a:t>Chant : Chercher avec toi Marie</a:t>
            </a:r>
          </a:p>
        </p:txBody>
      </p:sp>
    </p:spTree>
    <p:extLst>
      <p:ext uri="{BB962C8B-B14F-4D97-AF65-F5344CB8AC3E}">
        <p14:creationId xmlns:p14="http://schemas.microsoft.com/office/powerpoint/2010/main" val="3084578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39581" y="188640"/>
            <a:ext cx="4400885" cy="369332"/>
          </a:xfrm>
          <a:prstGeom prst="rect">
            <a:avLst/>
          </a:prstGeom>
        </p:spPr>
        <p:txBody>
          <a:bodyPr wrap="none">
            <a:spAutoFit/>
          </a:bodyPr>
          <a:lstStyle/>
          <a:p>
            <a:pPr algn="ctr"/>
            <a:r>
              <a:rPr lang="fr-FR" b="1" i="1" dirty="0">
                <a:solidFill>
                  <a:srgbClr val="FF0000"/>
                </a:solidFill>
              </a:rPr>
              <a:t>Réflexion (Jean Mohamed </a:t>
            </a:r>
            <a:r>
              <a:rPr lang="fr-FR" b="1" i="1" dirty="0" err="1">
                <a:solidFill>
                  <a:srgbClr val="FF0000"/>
                </a:solidFill>
              </a:rPr>
              <a:t>Abd</a:t>
            </a:r>
            <a:r>
              <a:rPr lang="fr-FR" b="1" i="1" dirty="0">
                <a:solidFill>
                  <a:srgbClr val="FF0000"/>
                </a:solidFill>
              </a:rPr>
              <a:t>- El-</a:t>
            </a:r>
            <a:r>
              <a:rPr lang="fr-FR" b="1" i="1" dirty="0" err="1">
                <a:solidFill>
                  <a:srgbClr val="FF0000"/>
                </a:solidFill>
              </a:rPr>
              <a:t>Jalil</a:t>
            </a:r>
            <a:r>
              <a:rPr lang="fr-FR" b="1" i="1" dirty="0">
                <a:solidFill>
                  <a:srgbClr val="FF0000"/>
                </a:solidFill>
              </a:rPr>
              <a:t>, </a:t>
            </a:r>
            <a:r>
              <a:rPr lang="fr-FR" b="1" i="1" dirty="0" err="1">
                <a:solidFill>
                  <a:srgbClr val="FF0000"/>
                </a:solidFill>
              </a:rPr>
              <a:t>ofm</a:t>
            </a:r>
            <a:r>
              <a:rPr lang="fr-FR" b="1" i="1" dirty="0">
                <a:solidFill>
                  <a:srgbClr val="FF0000"/>
                </a:solidFill>
              </a:rPr>
              <a:t>)</a:t>
            </a:r>
          </a:p>
        </p:txBody>
      </p:sp>
      <p:pic>
        <p:nvPicPr>
          <p:cNvPr id="4" name="Imagen 3"/>
          <p:cNvPicPr>
            <a:picLocks noChangeAspect="1"/>
          </p:cNvPicPr>
          <p:nvPr/>
        </p:nvPicPr>
        <p:blipFill>
          <a:blip r:embed="rId2"/>
          <a:stretch>
            <a:fillRect/>
          </a:stretch>
        </p:blipFill>
        <p:spPr>
          <a:xfrm>
            <a:off x="2460487" y="764704"/>
            <a:ext cx="4151736" cy="5907536"/>
          </a:xfrm>
          <a:prstGeom prst="rect">
            <a:avLst/>
          </a:prstGeom>
        </p:spPr>
      </p:pic>
    </p:spTree>
    <p:extLst>
      <p:ext uri="{BB962C8B-B14F-4D97-AF65-F5344CB8AC3E}">
        <p14:creationId xmlns:p14="http://schemas.microsoft.com/office/powerpoint/2010/main" val="1142586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640" y="620688"/>
            <a:ext cx="6552728" cy="6001643"/>
          </a:xfrm>
          <a:prstGeom prst="rect">
            <a:avLst/>
          </a:prstGeom>
        </p:spPr>
        <p:txBody>
          <a:bodyPr wrap="square">
            <a:spAutoFit/>
          </a:bodyPr>
          <a:lstStyle/>
          <a:p>
            <a:pPr algn="just"/>
            <a:r>
              <a:rPr lang="fr-FR" sz="2400" b="1" dirty="0"/>
              <a:t>Ave, Ave, Ave Maria (bis</a:t>
            </a:r>
            <a:r>
              <a:rPr lang="fr-FR" sz="2400" b="1" dirty="0" smtClean="0"/>
              <a:t>)</a:t>
            </a:r>
          </a:p>
          <a:p>
            <a:pPr algn="just"/>
            <a:endParaRPr lang="fr-FR" sz="2400" b="1" dirty="0"/>
          </a:p>
          <a:p>
            <a:pPr algn="just"/>
            <a:r>
              <a:rPr lang="fr-FR" sz="2400" b="1" dirty="0"/>
              <a:t>1 – Les saints et les anges</a:t>
            </a:r>
          </a:p>
          <a:p>
            <a:pPr algn="just"/>
            <a:r>
              <a:rPr lang="fr-FR" sz="2400" b="1" dirty="0"/>
              <a:t>En chœur glorieux</a:t>
            </a:r>
          </a:p>
          <a:p>
            <a:pPr algn="just"/>
            <a:r>
              <a:rPr lang="fr-FR" sz="2400" b="1" dirty="0"/>
              <a:t>Chantent vos louanges</a:t>
            </a:r>
          </a:p>
          <a:p>
            <a:pPr algn="just"/>
            <a:r>
              <a:rPr lang="fr-FR" sz="2400" b="1" dirty="0"/>
              <a:t>Ô Reine des cieux.</a:t>
            </a:r>
          </a:p>
          <a:p>
            <a:pPr algn="just"/>
            <a:endParaRPr lang="fr-FR" sz="2400" b="1" dirty="0"/>
          </a:p>
          <a:p>
            <a:pPr algn="just"/>
            <a:r>
              <a:rPr lang="fr-FR" sz="2400" b="1" dirty="0"/>
              <a:t>2 – Devant votre image,</a:t>
            </a:r>
          </a:p>
          <a:p>
            <a:pPr algn="just"/>
            <a:r>
              <a:rPr lang="fr-FR" sz="2400" b="1" dirty="0"/>
              <a:t>Voyez vos enfants,</a:t>
            </a:r>
          </a:p>
          <a:p>
            <a:pPr algn="just"/>
            <a:r>
              <a:rPr lang="fr-FR" sz="2400" b="1" dirty="0"/>
              <a:t>Agréez l’hommage</a:t>
            </a:r>
          </a:p>
          <a:p>
            <a:pPr algn="just"/>
            <a:r>
              <a:rPr lang="fr-FR" sz="2400" b="1" dirty="0"/>
              <a:t>De leurs cœurs </a:t>
            </a:r>
            <a:r>
              <a:rPr lang="fr-FR" sz="2400" b="1" dirty="0" smtClean="0"/>
              <a:t>fervents</a:t>
            </a:r>
          </a:p>
          <a:p>
            <a:pPr algn="just"/>
            <a:endParaRPr lang="fr-FR" sz="2400" b="1" dirty="0" smtClean="0"/>
          </a:p>
          <a:p>
            <a:pPr algn="just"/>
            <a:r>
              <a:rPr lang="fr-FR" sz="2400" b="1" dirty="0"/>
              <a:t>3 – Soyez le refuge,</a:t>
            </a:r>
          </a:p>
          <a:p>
            <a:pPr algn="just"/>
            <a:r>
              <a:rPr lang="fr-FR" sz="2400" b="1" dirty="0"/>
              <a:t>Des pauvres pécheurs,</a:t>
            </a:r>
          </a:p>
          <a:p>
            <a:pPr algn="just"/>
            <a:r>
              <a:rPr lang="fr-FR" sz="2400" b="1" dirty="0"/>
              <a:t>Ô Mère du Juge,</a:t>
            </a:r>
          </a:p>
          <a:p>
            <a:pPr algn="just"/>
            <a:r>
              <a:rPr lang="fr-FR" sz="2400" b="1" dirty="0"/>
              <a:t>Qui sonde les cœurs</a:t>
            </a:r>
            <a:r>
              <a:rPr lang="fr-FR" sz="2400" b="1" dirty="0" smtClean="0"/>
              <a:t>.</a:t>
            </a:r>
            <a:endParaRPr lang="fr-FR" sz="2400" b="1" dirty="0"/>
          </a:p>
        </p:txBody>
      </p:sp>
      <p:sp>
        <p:nvSpPr>
          <p:cNvPr id="4" name="Rectángulo 3"/>
          <p:cNvSpPr/>
          <p:nvPr/>
        </p:nvSpPr>
        <p:spPr>
          <a:xfrm>
            <a:off x="1002836" y="116632"/>
            <a:ext cx="3000630" cy="369332"/>
          </a:xfrm>
          <a:prstGeom prst="rect">
            <a:avLst/>
          </a:prstGeom>
        </p:spPr>
        <p:txBody>
          <a:bodyPr wrap="none">
            <a:spAutoFit/>
          </a:bodyPr>
          <a:lstStyle/>
          <a:p>
            <a:pPr algn="ctr"/>
            <a:r>
              <a:rPr lang="fr-FR" b="1" i="1" dirty="0">
                <a:solidFill>
                  <a:srgbClr val="FF0000"/>
                </a:solidFill>
              </a:rPr>
              <a:t>Chant : Ave Maria de Lourdes</a:t>
            </a:r>
          </a:p>
        </p:txBody>
      </p:sp>
      <p:pic>
        <p:nvPicPr>
          <p:cNvPr id="5" name="Imagen 4"/>
          <p:cNvPicPr>
            <a:picLocks noChangeAspect="1"/>
          </p:cNvPicPr>
          <p:nvPr/>
        </p:nvPicPr>
        <p:blipFill>
          <a:blip r:embed="rId2"/>
          <a:stretch>
            <a:fillRect/>
          </a:stretch>
        </p:blipFill>
        <p:spPr>
          <a:xfrm>
            <a:off x="5076056" y="1363458"/>
            <a:ext cx="3528392" cy="4414212"/>
          </a:xfrm>
          <a:prstGeom prst="rect">
            <a:avLst/>
          </a:prstGeom>
        </p:spPr>
      </p:pic>
    </p:spTree>
    <p:extLst>
      <p:ext uri="{BB962C8B-B14F-4D97-AF65-F5344CB8AC3E}">
        <p14:creationId xmlns:p14="http://schemas.microsoft.com/office/powerpoint/2010/main" val="2188880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980728"/>
            <a:ext cx="3672408" cy="4154984"/>
          </a:xfrm>
          <a:prstGeom prst="rect">
            <a:avLst/>
          </a:prstGeom>
        </p:spPr>
        <p:txBody>
          <a:bodyPr wrap="square">
            <a:spAutoFit/>
          </a:bodyPr>
          <a:lstStyle/>
          <a:p>
            <a:pPr algn="just"/>
            <a:r>
              <a:rPr lang="fr-FR" sz="2400" b="1" dirty="0"/>
              <a:t>Ave, Ave, Ave Maria (bis</a:t>
            </a:r>
            <a:r>
              <a:rPr lang="fr-FR" sz="2400" b="1" dirty="0" smtClean="0"/>
              <a:t>)</a:t>
            </a:r>
          </a:p>
          <a:p>
            <a:pPr algn="just"/>
            <a:endParaRPr lang="fr-FR" sz="2400" b="1" dirty="0"/>
          </a:p>
          <a:p>
            <a:pPr algn="just"/>
            <a:r>
              <a:rPr lang="fr-FR" sz="2400" b="1" dirty="0"/>
              <a:t>4 – Écoutez ô Mère,</a:t>
            </a:r>
          </a:p>
          <a:p>
            <a:pPr algn="just"/>
            <a:r>
              <a:rPr lang="fr-FR" sz="2400" b="1" dirty="0"/>
              <a:t>Qui nous aimait tant,</a:t>
            </a:r>
          </a:p>
          <a:p>
            <a:pPr algn="just"/>
            <a:r>
              <a:rPr lang="fr-FR" sz="2400" b="1" dirty="0"/>
              <a:t>Cette humble prière</a:t>
            </a:r>
          </a:p>
          <a:p>
            <a:pPr algn="just"/>
            <a:r>
              <a:rPr lang="fr-FR" sz="2400" b="1" dirty="0"/>
              <a:t>Que font vos enfants.</a:t>
            </a:r>
          </a:p>
          <a:p>
            <a:pPr algn="just"/>
            <a:endParaRPr lang="fr-FR" sz="2400" b="1" dirty="0"/>
          </a:p>
          <a:p>
            <a:pPr algn="just"/>
            <a:r>
              <a:rPr lang="fr-FR" sz="2400" b="1" dirty="0"/>
              <a:t>5 – Sur notre paroisse,</a:t>
            </a:r>
          </a:p>
          <a:p>
            <a:pPr algn="just"/>
            <a:r>
              <a:rPr lang="fr-FR" sz="2400" b="1" dirty="0"/>
              <a:t>versez vos faveurs,</a:t>
            </a:r>
          </a:p>
          <a:p>
            <a:pPr algn="just"/>
            <a:r>
              <a:rPr lang="fr-FR" sz="2400" b="1" dirty="0"/>
              <a:t>Que la foi s’accroisse</a:t>
            </a:r>
          </a:p>
          <a:p>
            <a:pPr algn="just"/>
            <a:r>
              <a:rPr lang="fr-FR" sz="2400" b="1" dirty="0"/>
              <a:t>et garde les mœurs.</a:t>
            </a:r>
          </a:p>
        </p:txBody>
      </p:sp>
      <p:sp>
        <p:nvSpPr>
          <p:cNvPr id="4" name="Rectángulo 3"/>
          <p:cNvSpPr/>
          <p:nvPr/>
        </p:nvSpPr>
        <p:spPr>
          <a:xfrm>
            <a:off x="1002836" y="116632"/>
            <a:ext cx="3000630" cy="369332"/>
          </a:xfrm>
          <a:prstGeom prst="rect">
            <a:avLst/>
          </a:prstGeom>
        </p:spPr>
        <p:txBody>
          <a:bodyPr wrap="none">
            <a:spAutoFit/>
          </a:bodyPr>
          <a:lstStyle/>
          <a:p>
            <a:pPr algn="ctr"/>
            <a:r>
              <a:rPr lang="fr-FR" b="1" i="1" dirty="0">
                <a:solidFill>
                  <a:srgbClr val="FF0000"/>
                </a:solidFill>
              </a:rPr>
              <a:t>Chant : Ave Maria de Lourdes</a:t>
            </a:r>
          </a:p>
        </p:txBody>
      </p:sp>
      <p:pic>
        <p:nvPicPr>
          <p:cNvPr id="3" name="Imagen 2"/>
          <p:cNvPicPr>
            <a:picLocks noChangeAspect="1"/>
          </p:cNvPicPr>
          <p:nvPr/>
        </p:nvPicPr>
        <p:blipFill>
          <a:blip r:embed="rId2"/>
          <a:stretch>
            <a:fillRect/>
          </a:stretch>
        </p:blipFill>
        <p:spPr>
          <a:xfrm>
            <a:off x="4211960" y="2276872"/>
            <a:ext cx="4341441" cy="3259687"/>
          </a:xfrm>
          <a:prstGeom prst="rect">
            <a:avLst/>
          </a:prstGeom>
        </p:spPr>
      </p:pic>
    </p:spTree>
    <p:extLst>
      <p:ext uri="{BB962C8B-B14F-4D97-AF65-F5344CB8AC3E}">
        <p14:creationId xmlns:p14="http://schemas.microsoft.com/office/powerpoint/2010/main" val="975966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001643"/>
          </a:xfrm>
          <a:prstGeom prst="rect">
            <a:avLst/>
          </a:prstGeom>
        </p:spPr>
        <p:txBody>
          <a:bodyPr wrap="square">
            <a:spAutoFit/>
          </a:bodyPr>
          <a:lstStyle/>
          <a:p>
            <a:pPr algn="just"/>
            <a:r>
              <a:rPr lang="fr-FR" sz="2400" b="1" dirty="0" smtClean="0"/>
              <a:t>	En </a:t>
            </a:r>
            <a:r>
              <a:rPr lang="fr-FR" sz="2400" b="1" dirty="0"/>
              <a:t>cette veillée de l'Immaculée Conception, nous voulons, Père que, regardant la pleine de grâce, tu regardes à nouveau tes fils et tes filles qui élèvent leurs prières vers toi et que, voulant aimer Jésus comme Marie Immaculée l'a aimé, nous sachions l'imiter dans son être, en étant tout pour toi et pour les autres :</a:t>
            </a:r>
          </a:p>
          <a:p>
            <a:pPr algn="just"/>
            <a:r>
              <a:rPr lang="fr-FR" sz="2400" b="1" i="1" dirty="0">
                <a:solidFill>
                  <a:srgbClr val="FF0000"/>
                </a:solidFill>
              </a:rPr>
              <a:t>Regarde la pleine de grâce et écoute notre prière</a:t>
            </a:r>
          </a:p>
          <a:p>
            <a:pPr algn="just"/>
            <a:r>
              <a:rPr lang="fr-FR" sz="2400" b="1" dirty="0"/>
              <a:t>-	Père de bonté, le choix de Marie pour être la mère de ton Fils émeut nos êtres, que ton Église émue sache être le reflet de ta grâce et porter Jésus au monde comme Marie l'a porté.</a:t>
            </a:r>
          </a:p>
          <a:p>
            <a:pPr algn="just"/>
            <a:r>
              <a:rPr lang="fr-FR" sz="2400" b="1" i="1" dirty="0">
                <a:solidFill>
                  <a:srgbClr val="FF0000"/>
                </a:solidFill>
              </a:rPr>
              <a:t>Regarde la pleine de grâce et écoute notre prière</a:t>
            </a:r>
          </a:p>
          <a:p>
            <a:pPr algn="just"/>
            <a:r>
              <a:rPr lang="fr-FR" sz="2400" b="1" dirty="0"/>
              <a:t>-	Père de bonté, la douleur et la souffrance des plus vulnérables, de nos frères et sœurs migrants atteignent nos portes, que nous sachions les ouvrir et ouvrir nos cœurs à leurs demandes, que nous soyons des canaux de réconfort de ta grâce qui aime et s'approche de tout ce qui est  la douleur humaine.</a:t>
            </a:r>
          </a:p>
          <a:p>
            <a:pPr algn="just"/>
            <a:r>
              <a:rPr lang="fr-FR" sz="2400" b="1" i="1" dirty="0">
                <a:solidFill>
                  <a:srgbClr val="FF0000"/>
                </a:solidFill>
              </a:rPr>
              <a:t>Regarde la pleine de grâce et écoute notre prière</a:t>
            </a:r>
          </a:p>
        </p:txBody>
      </p:sp>
      <p:sp>
        <p:nvSpPr>
          <p:cNvPr id="4" name="Rectángulo 3"/>
          <p:cNvSpPr/>
          <p:nvPr/>
        </p:nvSpPr>
        <p:spPr>
          <a:xfrm>
            <a:off x="1416539" y="116632"/>
            <a:ext cx="2173224" cy="369332"/>
          </a:xfrm>
          <a:prstGeom prst="rect">
            <a:avLst/>
          </a:prstGeom>
        </p:spPr>
        <p:txBody>
          <a:bodyPr wrap="none">
            <a:spAutoFit/>
          </a:bodyPr>
          <a:lstStyle/>
          <a:p>
            <a:pPr algn="ctr"/>
            <a:r>
              <a:rPr lang="fr-FR" b="1" i="1" dirty="0">
                <a:solidFill>
                  <a:srgbClr val="FF0000"/>
                </a:solidFill>
              </a:rPr>
              <a:t>PRIÈRE UNIVERSELLE</a:t>
            </a:r>
          </a:p>
        </p:txBody>
      </p:sp>
    </p:spTree>
    <p:extLst>
      <p:ext uri="{BB962C8B-B14F-4D97-AF65-F5344CB8AC3E}">
        <p14:creationId xmlns:p14="http://schemas.microsoft.com/office/powerpoint/2010/main" val="960674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001643"/>
          </a:xfrm>
          <a:prstGeom prst="rect">
            <a:avLst/>
          </a:prstGeom>
        </p:spPr>
        <p:txBody>
          <a:bodyPr wrap="square">
            <a:spAutoFit/>
          </a:bodyPr>
          <a:lstStyle/>
          <a:p>
            <a:pPr algn="just"/>
            <a:r>
              <a:rPr lang="fr-FR" sz="2400" b="1" dirty="0" smtClean="0"/>
              <a:t>-	Beaucoup </a:t>
            </a:r>
            <a:r>
              <a:rPr lang="fr-FR" sz="2400" b="1" dirty="0"/>
              <a:t>de frères et sœurs vivent avec le strict minimum et se tournent vers le ciel pour recevoir de ta générosité ce qui est nécessaire pour continuer le chemin de leur vie. Nous te le demandons pour eux, les plus pauvres, les privilégiés de ton amour, afin que nous sachions partager avec eux les biens que tu mets à notre disposition.</a:t>
            </a:r>
          </a:p>
          <a:p>
            <a:pPr algn="just"/>
            <a:r>
              <a:rPr lang="fr-FR" sz="2400" b="1" i="1" dirty="0">
                <a:solidFill>
                  <a:srgbClr val="FF0000"/>
                </a:solidFill>
              </a:rPr>
              <a:t>Regarde la pleine de grâce et écoute notre prière</a:t>
            </a:r>
          </a:p>
          <a:p>
            <a:pPr algn="just"/>
            <a:r>
              <a:rPr lang="fr-FR" sz="2400" b="1" dirty="0"/>
              <a:t>-	Pour la situation du monde, pour les douleurs de la guerre et de l'injustice, pour l'indifférence qui règne dans certains cœurs, que nous sachions être tendresse et amour envers les autres.</a:t>
            </a:r>
          </a:p>
          <a:p>
            <a:pPr algn="just"/>
            <a:r>
              <a:rPr lang="fr-FR" sz="2400" b="1" i="1" dirty="0">
                <a:solidFill>
                  <a:srgbClr val="FF0000"/>
                </a:solidFill>
              </a:rPr>
              <a:t>Regarde la pleine de grâce et écoute notre prière</a:t>
            </a:r>
          </a:p>
          <a:p>
            <a:pPr algn="just"/>
            <a:r>
              <a:rPr lang="fr-FR" sz="2400" b="1" dirty="0" smtClean="0"/>
              <a:t>- 	Pour </a:t>
            </a:r>
            <a:r>
              <a:rPr lang="fr-FR" sz="2400" b="1" dirty="0"/>
              <a:t>nos frères et sœurs qui nous accueillent au Maroc, que leur foi et leur désir de Dieu nous aident tous à vivre dans la confiance de Dieu comme Marie a vécu, que nous fassions toujours sa volonté et que nous la recherchions de tout notre cœur.</a:t>
            </a:r>
          </a:p>
          <a:p>
            <a:pPr algn="just"/>
            <a:r>
              <a:rPr lang="fr-FR" sz="2400" b="1" i="1" dirty="0">
                <a:solidFill>
                  <a:srgbClr val="FF0000"/>
                </a:solidFill>
              </a:rPr>
              <a:t>Regarde la pleine de grâce et écoute notre </a:t>
            </a:r>
            <a:r>
              <a:rPr lang="fr-FR" sz="2400" b="1" i="1" dirty="0" smtClean="0">
                <a:solidFill>
                  <a:srgbClr val="FF0000"/>
                </a:solidFill>
              </a:rPr>
              <a:t>prière</a:t>
            </a:r>
            <a:endParaRPr lang="fr-FR" sz="2400" b="1" i="1" dirty="0">
              <a:solidFill>
                <a:srgbClr val="FF0000"/>
              </a:solidFill>
            </a:endParaRPr>
          </a:p>
        </p:txBody>
      </p:sp>
      <p:sp>
        <p:nvSpPr>
          <p:cNvPr id="4" name="Rectángulo 3"/>
          <p:cNvSpPr/>
          <p:nvPr/>
        </p:nvSpPr>
        <p:spPr>
          <a:xfrm>
            <a:off x="1416539" y="116632"/>
            <a:ext cx="2173224" cy="369332"/>
          </a:xfrm>
          <a:prstGeom prst="rect">
            <a:avLst/>
          </a:prstGeom>
        </p:spPr>
        <p:txBody>
          <a:bodyPr wrap="none">
            <a:spAutoFit/>
          </a:bodyPr>
          <a:lstStyle/>
          <a:p>
            <a:pPr algn="ctr"/>
            <a:r>
              <a:rPr lang="fr-FR" b="1" i="1" dirty="0">
                <a:solidFill>
                  <a:srgbClr val="FF0000"/>
                </a:solidFill>
              </a:rPr>
              <a:t>PRIÈRE UNIVERSELLE</a:t>
            </a:r>
          </a:p>
        </p:txBody>
      </p:sp>
    </p:spTree>
    <p:extLst>
      <p:ext uri="{BB962C8B-B14F-4D97-AF65-F5344CB8AC3E}">
        <p14:creationId xmlns:p14="http://schemas.microsoft.com/office/powerpoint/2010/main" val="28736219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001643"/>
          </a:xfrm>
          <a:prstGeom prst="rect">
            <a:avLst/>
          </a:prstGeom>
        </p:spPr>
        <p:txBody>
          <a:bodyPr wrap="square">
            <a:spAutoFit/>
          </a:bodyPr>
          <a:lstStyle/>
          <a:p>
            <a:pPr algn="just"/>
            <a:r>
              <a:rPr lang="fr-FR" sz="2400" b="1" dirty="0"/>
              <a:t>Vierge Sainte et Immaculée,</a:t>
            </a:r>
          </a:p>
          <a:p>
            <a:pPr algn="just"/>
            <a:r>
              <a:rPr lang="fr-FR" sz="2400" b="1" dirty="0"/>
              <a:t>à Toi, qui es l’honneur de notre peuple</a:t>
            </a:r>
          </a:p>
          <a:p>
            <a:pPr algn="just"/>
            <a:r>
              <a:rPr lang="fr-FR" sz="2400" b="1" dirty="0"/>
              <a:t>et la gardienne prévenante de notre diocèse,</a:t>
            </a:r>
          </a:p>
          <a:p>
            <a:pPr algn="just"/>
            <a:r>
              <a:rPr lang="fr-FR" sz="2400" b="1" dirty="0"/>
              <a:t>nous nous adressons avec confiance et amour.</a:t>
            </a:r>
          </a:p>
          <a:p>
            <a:pPr algn="just"/>
            <a:endParaRPr lang="fr-FR" sz="2400" b="1" dirty="0"/>
          </a:p>
          <a:p>
            <a:pPr algn="just"/>
            <a:r>
              <a:rPr lang="fr-FR" sz="2400" b="1" i="1" dirty="0"/>
              <a:t>Tu es la Toute Belle, ô Marie !</a:t>
            </a:r>
          </a:p>
          <a:p>
            <a:pPr algn="just"/>
            <a:r>
              <a:rPr lang="fr-FR" sz="2400" b="1" i="1" dirty="0"/>
              <a:t>Le péché n’est pas en Toi.</a:t>
            </a:r>
          </a:p>
          <a:p>
            <a:pPr algn="just"/>
            <a:endParaRPr lang="fr-FR" sz="2400" b="1" dirty="0"/>
          </a:p>
          <a:p>
            <a:pPr algn="just"/>
            <a:r>
              <a:rPr lang="fr-FR" sz="2400" b="1" dirty="0"/>
              <a:t>Suscite en nous tous un désir renouvelé de sainteté :</a:t>
            </a:r>
          </a:p>
          <a:p>
            <a:pPr algn="just"/>
            <a:r>
              <a:rPr lang="fr-FR" sz="2400" b="1" dirty="0"/>
              <a:t>que la splendeur de la vérité brille en nos paroles,</a:t>
            </a:r>
          </a:p>
          <a:p>
            <a:pPr algn="just"/>
            <a:r>
              <a:rPr lang="fr-FR" sz="2400" b="1" dirty="0"/>
              <a:t>que le chant de la charité résonne en nos œuvres,</a:t>
            </a:r>
          </a:p>
          <a:p>
            <a:pPr algn="just"/>
            <a:r>
              <a:rPr lang="fr-FR" sz="2400" b="1" dirty="0"/>
              <a:t>que pureté et chasteté habitent notre corps et notre cœur,</a:t>
            </a:r>
          </a:p>
          <a:p>
            <a:pPr algn="just"/>
            <a:r>
              <a:rPr lang="fr-FR" sz="2400" b="1" dirty="0"/>
              <a:t>que toute la beauté de l’Évangile soit présente en notre vie.</a:t>
            </a:r>
          </a:p>
          <a:p>
            <a:pPr algn="just"/>
            <a:endParaRPr lang="fr-FR" sz="2400" b="1" dirty="0"/>
          </a:p>
          <a:p>
            <a:pPr algn="just"/>
            <a:r>
              <a:rPr lang="fr-FR" sz="2400" b="1" i="1" dirty="0"/>
              <a:t>Tu es la Toute Belle, ô Marie !</a:t>
            </a:r>
          </a:p>
          <a:p>
            <a:pPr algn="just"/>
            <a:r>
              <a:rPr lang="fr-FR" sz="2400" b="1" i="1" dirty="0"/>
              <a:t>La Parole de Dieu s’est faite chair en Toi.</a:t>
            </a:r>
          </a:p>
        </p:txBody>
      </p:sp>
      <p:sp>
        <p:nvSpPr>
          <p:cNvPr id="4" name="Rectángulo 3"/>
          <p:cNvSpPr/>
          <p:nvPr/>
        </p:nvSpPr>
        <p:spPr>
          <a:xfrm>
            <a:off x="251520" y="144860"/>
            <a:ext cx="8253991" cy="369332"/>
          </a:xfrm>
          <a:prstGeom prst="rect">
            <a:avLst/>
          </a:prstGeom>
        </p:spPr>
        <p:txBody>
          <a:bodyPr wrap="none">
            <a:spAutoFit/>
          </a:bodyPr>
          <a:lstStyle/>
          <a:p>
            <a:pPr algn="ctr"/>
            <a:r>
              <a:rPr lang="fr-FR" b="1" i="1" dirty="0">
                <a:solidFill>
                  <a:srgbClr val="FF0000"/>
                </a:solidFill>
              </a:rPr>
              <a:t>PRIÈRE A MARIE IMMACULÉE (Du Pape François, avec la correction de notre diocèse)</a:t>
            </a:r>
          </a:p>
        </p:txBody>
      </p:sp>
    </p:spTree>
    <p:extLst>
      <p:ext uri="{BB962C8B-B14F-4D97-AF65-F5344CB8AC3E}">
        <p14:creationId xmlns:p14="http://schemas.microsoft.com/office/powerpoint/2010/main" val="1690671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263253"/>
          </a:xfrm>
          <a:prstGeom prst="rect">
            <a:avLst/>
          </a:prstGeom>
        </p:spPr>
        <p:txBody>
          <a:bodyPr wrap="square">
            <a:spAutoFit/>
          </a:bodyPr>
          <a:lstStyle/>
          <a:p>
            <a:pPr algn="just"/>
            <a:r>
              <a:rPr lang="fr-FR" sz="2400" b="1" dirty="0"/>
              <a:t>Aide-nous à demeurer à l’écoute attentive de la voix du Seigneur :</a:t>
            </a:r>
          </a:p>
          <a:p>
            <a:pPr algn="just"/>
            <a:r>
              <a:rPr lang="fr-FR" sz="2400" b="1" dirty="0"/>
              <a:t>que le cri des pauvres ne nous laisse jamais indifférents,</a:t>
            </a:r>
          </a:p>
          <a:p>
            <a:pPr algn="just"/>
            <a:r>
              <a:rPr lang="fr-FR" sz="2400" b="1" dirty="0"/>
              <a:t>que la souffrance des malades et des nécessiteux ne nous trouve pas distraits,</a:t>
            </a:r>
          </a:p>
          <a:p>
            <a:pPr algn="just"/>
            <a:r>
              <a:rPr lang="fr-FR" sz="2400" b="1" dirty="0"/>
              <a:t>que la solitude des personnes âgées et la fragilité des enfants nous touchent,</a:t>
            </a:r>
          </a:p>
          <a:p>
            <a:pPr algn="just"/>
            <a:r>
              <a:rPr lang="fr-FR" sz="2400" b="1" dirty="0"/>
              <a:t>que chaque vie humaine soit toujours aimée et vénérée par nous tous.</a:t>
            </a:r>
          </a:p>
          <a:p>
            <a:pPr algn="just"/>
            <a:endParaRPr lang="fr-FR" sz="500" b="1" dirty="0"/>
          </a:p>
          <a:p>
            <a:pPr algn="just"/>
            <a:r>
              <a:rPr lang="fr-FR" sz="2400" b="1" i="1" dirty="0"/>
              <a:t>Tu es la Toute Belle, ô Marie !</a:t>
            </a:r>
          </a:p>
          <a:p>
            <a:pPr algn="just"/>
            <a:r>
              <a:rPr lang="fr-FR" sz="2400" b="1" i="1" dirty="0"/>
              <a:t>En toi se trouve la joie parfaite de la vie bienheureuse avec Dieu</a:t>
            </a:r>
            <a:r>
              <a:rPr lang="fr-FR" sz="2400" b="1" i="1" dirty="0" smtClean="0"/>
              <a:t>.</a:t>
            </a:r>
          </a:p>
          <a:p>
            <a:pPr algn="just"/>
            <a:endParaRPr lang="fr-FR" sz="1100" b="1" i="1" dirty="0"/>
          </a:p>
          <a:p>
            <a:pPr algn="just"/>
            <a:endParaRPr lang="fr-FR" sz="100" b="1" dirty="0"/>
          </a:p>
          <a:p>
            <a:pPr algn="just"/>
            <a:r>
              <a:rPr lang="fr-FR" sz="2400" b="1" dirty="0"/>
              <a:t>Fais que nous ne perdions pas le sens de notre chemin sur la terre :</a:t>
            </a:r>
          </a:p>
          <a:p>
            <a:pPr algn="just"/>
            <a:r>
              <a:rPr lang="fr-FR" sz="2400" b="1" dirty="0"/>
              <a:t>que la douce lumière de la foi éclaire nos journées,</a:t>
            </a:r>
          </a:p>
          <a:p>
            <a:pPr algn="just"/>
            <a:r>
              <a:rPr lang="fr-FR" sz="2400" b="1" dirty="0"/>
              <a:t>que la force consolante de l’espérance oriente nos pas,</a:t>
            </a:r>
          </a:p>
          <a:p>
            <a:pPr algn="just"/>
            <a:r>
              <a:rPr lang="fr-FR" sz="2400" b="1" dirty="0"/>
              <a:t>que la chaleur contagieuse de l’amour anime notre cœur,</a:t>
            </a:r>
          </a:p>
          <a:p>
            <a:pPr algn="just"/>
            <a:r>
              <a:rPr lang="fr-FR" sz="2400" b="1" dirty="0"/>
              <a:t>que nos yeux à tous restent bien fixés là, en Dieu, où se trouve la vraie joie</a:t>
            </a:r>
            <a:r>
              <a:rPr lang="fr-FR" sz="2400" b="1" dirty="0" smtClean="0"/>
              <a:t>.</a:t>
            </a:r>
            <a:endParaRPr lang="fr-FR" sz="600" b="1" dirty="0"/>
          </a:p>
        </p:txBody>
      </p:sp>
      <p:sp>
        <p:nvSpPr>
          <p:cNvPr id="4" name="Rectángulo 3"/>
          <p:cNvSpPr/>
          <p:nvPr/>
        </p:nvSpPr>
        <p:spPr>
          <a:xfrm>
            <a:off x="251520" y="144860"/>
            <a:ext cx="8253991" cy="369332"/>
          </a:xfrm>
          <a:prstGeom prst="rect">
            <a:avLst/>
          </a:prstGeom>
        </p:spPr>
        <p:txBody>
          <a:bodyPr wrap="none">
            <a:spAutoFit/>
          </a:bodyPr>
          <a:lstStyle/>
          <a:p>
            <a:pPr algn="ctr"/>
            <a:r>
              <a:rPr lang="fr-FR" b="1" i="1" dirty="0">
                <a:solidFill>
                  <a:srgbClr val="FF0000"/>
                </a:solidFill>
              </a:rPr>
              <a:t>PRIÈRE A MARIE IMMACULÉE (Du Pape François, avec la correction de notre diocèse)</a:t>
            </a:r>
          </a:p>
        </p:txBody>
      </p:sp>
    </p:spTree>
    <p:extLst>
      <p:ext uri="{BB962C8B-B14F-4D97-AF65-F5344CB8AC3E}">
        <p14:creationId xmlns:p14="http://schemas.microsoft.com/office/powerpoint/2010/main" val="158175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7956" y="1268760"/>
            <a:ext cx="3672408" cy="4339650"/>
          </a:xfrm>
          <a:prstGeom prst="rect">
            <a:avLst/>
          </a:prstGeom>
        </p:spPr>
        <p:txBody>
          <a:bodyPr wrap="square">
            <a:spAutoFit/>
          </a:bodyPr>
          <a:lstStyle/>
          <a:p>
            <a:pPr algn="just"/>
            <a:r>
              <a:rPr lang="fr-FR" sz="2400" b="1" dirty="0"/>
              <a:t>Tu es la Toute Belle, ô Marie !</a:t>
            </a:r>
          </a:p>
          <a:p>
            <a:pPr algn="just"/>
            <a:r>
              <a:rPr lang="fr-FR" sz="2400" b="1" dirty="0"/>
              <a:t>Écoute notre prière, exauce notre supplication :</a:t>
            </a:r>
          </a:p>
          <a:p>
            <a:pPr algn="just"/>
            <a:r>
              <a:rPr lang="fr-FR" sz="2400" b="1" dirty="0"/>
              <a:t>que la beauté de l’amour miséricordieux de Dieu en Jésus soit en nous</a:t>
            </a:r>
            <a:r>
              <a:rPr lang="fr-FR" sz="2400" b="1" dirty="0" smtClean="0"/>
              <a:t>, que </a:t>
            </a:r>
            <a:r>
              <a:rPr lang="fr-FR" sz="2400" b="1" dirty="0"/>
              <a:t>cette beauté divine nous sauve, sauve notre ville, sauve le monde entier.</a:t>
            </a:r>
          </a:p>
          <a:p>
            <a:pPr algn="just"/>
            <a:endParaRPr lang="fr-FR" sz="1200" b="1" dirty="0"/>
          </a:p>
          <a:p>
            <a:pPr algn="just"/>
            <a:r>
              <a:rPr lang="fr-FR" sz="2400" b="1" dirty="0"/>
              <a:t>Amen.</a:t>
            </a:r>
          </a:p>
        </p:txBody>
      </p:sp>
      <p:sp>
        <p:nvSpPr>
          <p:cNvPr id="4" name="Rectángulo 3"/>
          <p:cNvSpPr/>
          <p:nvPr/>
        </p:nvSpPr>
        <p:spPr>
          <a:xfrm>
            <a:off x="251520" y="144860"/>
            <a:ext cx="8253991" cy="369332"/>
          </a:xfrm>
          <a:prstGeom prst="rect">
            <a:avLst/>
          </a:prstGeom>
        </p:spPr>
        <p:txBody>
          <a:bodyPr wrap="none">
            <a:spAutoFit/>
          </a:bodyPr>
          <a:lstStyle/>
          <a:p>
            <a:pPr algn="ctr"/>
            <a:r>
              <a:rPr lang="fr-FR" b="1" i="1" dirty="0">
                <a:solidFill>
                  <a:srgbClr val="FF0000"/>
                </a:solidFill>
              </a:rPr>
              <a:t>PRIÈRE A MARIE IMMACULÉE (Du Pape François, avec la correction de notre diocèse)</a:t>
            </a:r>
          </a:p>
        </p:txBody>
      </p:sp>
      <p:pic>
        <p:nvPicPr>
          <p:cNvPr id="5" name="Imagen 4"/>
          <p:cNvPicPr>
            <a:picLocks noChangeAspect="1"/>
          </p:cNvPicPr>
          <p:nvPr/>
        </p:nvPicPr>
        <p:blipFill>
          <a:blip r:embed="rId2"/>
          <a:stretch>
            <a:fillRect/>
          </a:stretch>
        </p:blipFill>
        <p:spPr>
          <a:xfrm>
            <a:off x="4280470" y="620688"/>
            <a:ext cx="4255377" cy="6102625"/>
          </a:xfrm>
          <a:prstGeom prst="rect">
            <a:avLst/>
          </a:prstGeom>
        </p:spPr>
      </p:pic>
    </p:spTree>
    <p:extLst>
      <p:ext uri="{BB962C8B-B14F-4D97-AF65-F5344CB8AC3E}">
        <p14:creationId xmlns:p14="http://schemas.microsoft.com/office/powerpoint/2010/main" val="2257365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784132" cy="3416320"/>
          </a:xfrm>
          <a:prstGeom prst="rect">
            <a:avLst/>
          </a:prstGeom>
        </p:spPr>
        <p:txBody>
          <a:bodyPr wrap="square">
            <a:spAutoFit/>
          </a:bodyPr>
          <a:lstStyle/>
          <a:p>
            <a:pPr algn="r"/>
            <a:r>
              <a:rPr lang="ar-MA" sz="2400" b="1" dirty="0"/>
              <a:t>يا مريم، ام يسوع، امنا، صلي لأجلنا   (2)</a:t>
            </a:r>
          </a:p>
          <a:p>
            <a:pPr algn="just"/>
            <a:r>
              <a:rPr lang="fr-FR" sz="2400" b="1" dirty="0" err="1" smtClean="0"/>
              <a:t>Ia</a:t>
            </a:r>
            <a:r>
              <a:rPr lang="fr-FR" sz="2400" b="1" dirty="0" smtClean="0"/>
              <a:t> </a:t>
            </a:r>
            <a:r>
              <a:rPr lang="fr-FR" sz="2400" b="1" dirty="0"/>
              <a:t>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2400" b="1" dirty="0"/>
          </a:p>
          <a:p>
            <a:pPr algn="just"/>
            <a:r>
              <a:rPr lang="fr-FR" sz="2400" b="1" dirty="0"/>
              <a:t>1.	</a:t>
            </a:r>
            <a:r>
              <a:rPr lang="fr-FR" sz="2400" b="1" dirty="0" err="1"/>
              <a:t>Tú</a:t>
            </a:r>
            <a:r>
              <a:rPr lang="fr-FR" sz="2400" b="1" dirty="0"/>
              <a:t>, que te </a:t>
            </a:r>
            <a:r>
              <a:rPr lang="fr-FR" sz="2400" b="1" dirty="0" err="1"/>
              <a:t>hiciste</a:t>
            </a:r>
            <a:r>
              <a:rPr lang="fr-FR" sz="2400" b="1" dirty="0"/>
              <a:t> </a:t>
            </a:r>
            <a:r>
              <a:rPr lang="fr-FR" sz="2400" b="1" dirty="0" err="1"/>
              <a:t>acogida</a:t>
            </a:r>
            <a:r>
              <a:rPr lang="fr-FR" sz="2400" b="1" dirty="0"/>
              <a:t> y </a:t>
            </a:r>
            <a:r>
              <a:rPr lang="fr-FR" sz="2400" b="1" dirty="0" err="1"/>
              <a:t>encuentro</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fait de ta vie un Magnificat</a:t>
            </a:r>
            <a:r>
              <a:rPr lang="fr-FR" sz="2400" b="1" dirty="0" smtClean="0"/>
              <a:t>,</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a:p>
            <a:pPr algn="just"/>
            <a:r>
              <a:rPr lang="fr-FR" sz="2400" b="1" dirty="0"/>
              <a:t>2.	</a:t>
            </a:r>
            <a:r>
              <a:rPr lang="fr-FR" sz="2400" b="1" dirty="0" err="1"/>
              <a:t>Tú</a:t>
            </a:r>
            <a:r>
              <a:rPr lang="fr-FR" sz="2400" b="1" dirty="0"/>
              <a:t>, que has </a:t>
            </a:r>
            <a:r>
              <a:rPr lang="fr-FR" sz="2400" b="1" dirty="0" err="1"/>
              <a:t>recorrido</a:t>
            </a:r>
            <a:r>
              <a:rPr lang="fr-FR" sz="2400" b="1" dirty="0"/>
              <a:t> </a:t>
            </a:r>
            <a:r>
              <a:rPr lang="fr-FR" sz="2400" b="1" dirty="0" err="1"/>
              <a:t>nuestros</a:t>
            </a:r>
            <a:r>
              <a:rPr lang="fr-FR" sz="2400" b="1" dirty="0"/>
              <a:t> </a:t>
            </a:r>
            <a:r>
              <a:rPr lang="fr-FR" sz="2400" b="1" dirty="0" err="1"/>
              <a:t>caminos</a:t>
            </a:r>
            <a:r>
              <a:rPr lang="fr-FR" sz="2400" b="1" dirty="0"/>
              <a:t>, 	</a:t>
            </a:r>
            <a:r>
              <a:rPr lang="fr-FR" sz="2400" b="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donné toute ta vie dans </a:t>
            </a:r>
            <a:r>
              <a:rPr lang="fr-FR" sz="2400" b="1" i="1" dirty="0" smtClean="0"/>
              <a:t>l’humilité,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p:txBody>
      </p:sp>
      <p:sp>
        <p:nvSpPr>
          <p:cNvPr id="4" name="Rectángulo 3"/>
          <p:cNvSpPr/>
          <p:nvPr/>
        </p:nvSpPr>
        <p:spPr>
          <a:xfrm>
            <a:off x="252364" y="266388"/>
            <a:ext cx="4446538" cy="369332"/>
          </a:xfrm>
          <a:prstGeom prst="rect">
            <a:avLst/>
          </a:prstGeom>
        </p:spPr>
        <p:txBody>
          <a:bodyPr wrap="none">
            <a:spAutoFit/>
          </a:bodyPr>
          <a:lstStyle/>
          <a:p>
            <a:pPr algn="ctr"/>
            <a:r>
              <a:rPr lang="fr-FR" b="1" i="1" dirty="0">
                <a:solidFill>
                  <a:srgbClr val="FF0000"/>
                </a:solidFill>
              </a:rPr>
              <a:t>Chant final : Hymne à Notre Dame du Maroc</a:t>
            </a:r>
          </a:p>
        </p:txBody>
      </p:sp>
      <p:pic>
        <p:nvPicPr>
          <p:cNvPr id="7" name="Imagen 6"/>
          <p:cNvPicPr>
            <a:picLocks noChangeAspect="1"/>
          </p:cNvPicPr>
          <p:nvPr/>
        </p:nvPicPr>
        <p:blipFill rotWithShape="1">
          <a:blip r:embed="rId2"/>
          <a:srcRect b="27286"/>
          <a:stretch/>
        </p:blipFill>
        <p:spPr>
          <a:xfrm>
            <a:off x="2266784" y="4155252"/>
            <a:ext cx="4755292" cy="2074660"/>
          </a:xfrm>
          <a:prstGeom prst="rect">
            <a:avLst/>
          </a:prstGeom>
        </p:spPr>
      </p:pic>
    </p:spTree>
    <p:extLst>
      <p:ext uri="{BB962C8B-B14F-4D97-AF65-F5344CB8AC3E}">
        <p14:creationId xmlns:p14="http://schemas.microsoft.com/office/powerpoint/2010/main" val="2663520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424092" cy="2800767"/>
          </a:xfrm>
          <a:prstGeom prst="rect">
            <a:avLst/>
          </a:prstGeom>
        </p:spPr>
        <p:txBody>
          <a:bodyPr wrap="square">
            <a:spAutoFit/>
          </a:bodyPr>
          <a:lstStyle/>
          <a:p>
            <a:pPr algn="r"/>
            <a:r>
              <a:rPr lang="ar-MA" sz="2400" b="1" dirty="0"/>
              <a:t>يا مريم، ام يسوع، امنا، صلي لأجلنا   (2)</a:t>
            </a:r>
          </a:p>
          <a:p>
            <a:pPr algn="just"/>
            <a:r>
              <a:rPr lang="fr-FR" sz="2400" b="1" dirty="0" err="1"/>
              <a:t>Ia</a:t>
            </a:r>
            <a:r>
              <a:rPr lang="fr-FR" sz="2400" b="1" dirty="0"/>
              <a:t> 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1400" b="1" dirty="0"/>
          </a:p>
          <a:p>
            <a:pPr algn="just"/>
            <a:r>
              <a:rPr lang="fr-FR" sz="2400" b="1" dirty="0"/>
              <a:t>3.	</a:t>
            </a:r>
            <a:r>
              <a:rPr lang="fr-FR" sz="2400" b="1" dirty="0" err="1"/>
              <a:t>Por</a:t>
            </a:r>
            <a:r>
              <a:rPr lang="fr-FR" sz="2400" b="1" dirty="0"/>
              <a:t> tu </a:t>
            </a:r>
            <a:r>
              <a:rPr lang="fr-FR" sz="2400" b="1" dirty="0" err="1"/>
              <a:t>sí</a:t>
            </a:r>
            <a:r>
              <a:rPr lang="fr-FR" sz="2400" b="1" dirty="0"/>
              <a:t> nos </a:t>
            </a:r>
            <a:r>
              <a:rPr lang="fr-FR" sz="2400" b="1" dirty="0" err="1"/>
              <a:t>abriste</a:t>
            </a:r>
            <a:r>
              <a:rPr lang="fr-FR" sz="2400" b="1" dirty="0"/>
              <a:t> las </a:t>
            </a:r>
            <a:r>
              <a:rPr lang="fr-FR" sz="2400" b="1" dirty="0" err="1"/>
              <a:t>puertas</a:t>
            </a:r>
            <a:r>
              <a:rPr lang="fr-FR" sz="2400" b="1" dirty="0"/>
              <a:t> </a:t>
            </a:r>
            <a:r>
              <a:rPr lang="fr-FR" sz="2400" b="1" dirty="0" err="1"/>
              <a:t>del</a:t>
            </a:r>
            <a:r>
              <a:rPr lang="fr-FR" sz="2400" b="1" dirty="0"/>
              <a:t> </a:t>
            </a:r>
            <a:r>
              <a:rPr lang="fr-FR" sz="2400" b="1" dirty="0" err="1"/>
              <a:t>Cielo</a:t>
            </a:r>
            <a:r>
              <a:rPr lang="fr-FR" sz="2400" b="1" dirty="0"/>
              <a:t>,	</a:t>
            </a:r>
            <a:r>
              <a:rPr lang="fr-FR" sz="2400" b="1" i="1" dirty="0" err="1"/>
              <a:t>sally</a:t>
            </a:r>
            <a:r>
              <a:rPr lang="fr-FR" sz="2400" b="1" i="1" dirty="0"/>
              <a:t> </a:t>
            </a:r>
            <a:r>
              <a:rPr lang="fr-FR" sz="2400" b="1" i="1" dirty="0" err="1"/>
              <a:t>li’ajlina</a:t>
            </a:r>
            <a:endParaRPr lang="fr-FR" sz="2400" b="1" i="1" dirty="0"/>
          </a:p>
          <a:p>
            <a:pPr algn="just"/>
            <a:r>
              <a:rPr lang="fr-FR" sz="2400" b="1" i="1" dirty="0" smtClean="0"/>
              <a:t>	Toi</a:t>
            </a:r>
            <a:r>
              <a:rPr lang="fr-FR" sz="2400" b="1" i="1" dirty="0"/>
              <a:t>, qui as donné à tous ton Jésus</a:t>
            </a:r>
            <a:r>
              <a:rPr lang="fr-FR" sz="2400" b="1" dirty="0"/>
              <a:t>,		</a:t>
            </a:r>
            <a:r>
              <a:rPr lang="fr-FR" sz="2400" b="1" i="1" dirty="0" err="1"/>
              <a:t>sally</a:t>
            </a:r>
            <a:r>
              <a:rPr lang="fr-FR" sz="2400" b="1" i="1" dirty="0"/>
              <a:t> </a:t>
            </a:r>
            <a:r>
              <a:rPr lang="fr-FR" sz="2400" b="1" i="1" dirty="0" err="1"/>
              <a:t>li’ajlina</a:t>
            </a:r>
            <a:endParaRPr lang="fr-FR" sz="2400" b="1" i="1" dirty="0"/>
          </a:p>
          <a:p>
            <a:pPr algn="just"/>
            <a:endParaRPr lang="fr-FR" b="1" dirty="0"/>
          </a:p>
          <a:p>
            <a:pPr algn="just"/>
            <a:r>
              <a:rPr lang="fr-FR" sz="2400" b="1" dirty="0"/>
              <a:t>4.	</a:t>
            </a:r>
            <a:r>
              <a:rPr lang="fr-FR" sz="2400" b="1" dirty="0" err="1"/>
              <a:t>Tú</a:t>
            </a:r>
            <a:r>
              <a:rPr lang="fr-FR" sz="2400" b="1" dirty="0"/>
              <a:t>, </a:t>
            </a:r>
            <a:r>
              <a:rPr lang="fr-FR" sz="2400" b="1" dirty="0" err="1"/>
              <a:t>transparencia</a:t>
            </a:r>
            <a:r>
              <a:rPr lang="fr-FR" sz="2400" b="1" dirty="0"/>
              <a:t> </a:t>
            </a:r>
            <a:r>
              <a:rPr lang="fr-FR" sz="2400" b="1" dirty="0" err="1"/>
              <a:t>del</a:t>
            </a:r>
            <a:r>
              <a:rPr lang="fr-FR" sz="2400" b="1" dirty="0"/>
              <a:t> Amor </a:t>
            </a:r>
            <a:r>
              <a:rPr lang="fr-FR" sz="2400" b="1" dirty="0" err="1"/>
              <a:t>del</a:t>
            </a:r>
            <a:r>
              <a:rPr lang="fr-FR" sz="2400" b="1" dirty="0"/>
              <a:t> Señor,	</a:t>
            </a:r>
            <a:r>
              <a:rPr lang="fr-FR" sz="2400" b="1" i="1" dirty="0" err="1" smtClean="0"/>
              <a:t>sally</a:t>
            </a:r>
            <a:r>
              <a:rPr lang="fr-FR" sz="2400" b="1" i="1" dirty="0" smtClean="0"/>
              <a:t> </a:t>
            </a:r>
            <a:r>
              <a:rPr lang="fr-FR" sz="2400" b="1" i="1" dirty="0" err="1"/>
              <a:t>li’ajlina</a:t>
            </a:r>
            <a:endParaRPr lang="fr-FR" sz="2400" b="1" i="1" dirty="0"/>
          </a:p>
          <a:p>
            <a:pPr algn="just"/>
            <a:r>
              <a:rPr lang="fr-FR" sz="2400" b="1" i="1" dirty="0" smtClean="0"/>
              <a:t>	Toi</a:t>
            </a:r>
            <a:r>
              <a:rPr lang="fr-FR" sz="2400" b="1" i="1" dirty="0"/>
              <a:t>, pureté et tendresse maternelle</a:t>
            </a:r>
            <a:r>
              <a:rPr lang="fr-FR" sz="2400" b="1" dirty="0"/>
              <a:t>		</a:t>
            </a:r>
            <a:r>
              <a:rPr lang="fr-FR" sz="2400" b="1" i="1" dirty="0" err="1"/>
              <a:t>sally</a:t>
            </a:r>
            <a:r>
              <a:rPr lang="fr-FR" sz="2400" b="1" i="1" dirty="0"/>
              <a:t> </a:t>
            </a:r>
            <a:r>
              <a:rPr lang="fr-FR" sz="2400" b="1" i="1" dirty="0" err="1" smtClean="0"/>
              <a:t>li’ajlina</a:t>
            </a:r>
            <a:endParaRPr lang="fr-FR" sz="2400" b="1" i="1" dirty="0"/>
          </a:p>
        </p:txBody>
      </p:sp>
      <p:sp>
        <p:nvSpPr>
          <p:cNvPr id="4" name="Rectángulo 3"/>
          <p:cNvSpPr/>
          <p:nvPr/>
        </p:nvSpPr>
        <p:spPr>
          <a:xfrm>
            <a:off x="252364" y="266388"/>
            <a:ext cx="4446538" cy="369332"/>
          </a:xfrm>
          <a:prstGeom prst="rect">
            <a:avLst/>
          </a:prstGeom>
        </p:spPr>
        <p:txBody>
          <a:bodyPr wrap="none">
            <a:spAutoFit/>
          </a:bodyPr>
          <a:lstStyle/>
          <a:p>
            <a:pPr algn="ctr"/>
            <a:r>
              <a:rPr lang="fr-FR" b="1" i="1" dirty="0">
                <a:solidFill>
                  <a:srgbClr val="FF0000"/>
                </a:solidFill>
              </a:rPr>
              <a:t>Chant final : Hymne à Notre Dame du Maroc</a:t>
            </a:r>
          </a:p>
        </p:txBody>
      </p:sp>
      <p:pic>
        <p:nvPicPr>
          <p:cNvPr id="5" name="Imagen 4"/>
          <p:cNvPicPr>
            <a:picLocks noChangeAspect="1"/>
          </p:cNvPicPr>
          <p:nvPr/>
        </p:nvPicPr>
        <p:blipFill>
          <a:blip r:embed="rId2"/>
          <a:stretch>
            <a:fillRect/>
          </a:stretch>
        </p:blipFill>
        <p:spPr>
          <a:xfrm>
            <a:off x="3275856" y="3789040"/>
            <a:ext cx="2089160" cy="2650034"/>
          </a:xfrm>
          <a:prstGeom prst="rect">
            <a:avLst/>
          </a:prstGeom>
        </p:spPr>
      </p:pic>
    </p:spTree>
    <p:extLst>
      <p:ext uri="{BB962C8B-B14F-4D97-AF65-F5344CB8AC3E}">
        <p14:creationId xmlns:p14="http://schemas.microsoft.com/office/powerpoint/2010/main" val="859191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260648"/>
            <a:ext cx="7772400" cy="1899642"/>
          </a:xfrm>
        </p:spPr>
        <p:txBody>
          <a:bodyPr>
            <a:normAutofit fontScale="90000"/>
          </a:bodyPr>
          <a:lstStyle/>
          <a:p>
            <a:r>
              <a:rPr lang="es-ES" b="1" dirty="0" err="1" smtClean="0">
                <a:solidFill>
                  <a:schemeClr val="tx2"/>
                </a:solidFill>
              </a:rPr>
              <a:t>Veillée</a:t>
            </a:r>
            <a:r>
              <a:rPr lang="es-ES" b="1" dirty="0" smtClean="0">
                <a:solidFill>
                  <a:schemeClr val="tx2"/>
                </a:solidFill>
              </a:rPr>
              <a:t> de </a:t>
            </a:r>
            <a:r>
              <a:rPr lang="es-ES" b="1" dirty="0" err="1" smtClean="0">
                <a:solidFill>
                  <a:schemeClr val="tx2"/>
                </a:solidFill>
              </a:rPr>
              <a:t>l’Immaculée</a:t>
            </a:r>
            <a:r>
              <a:rPr lang="es-ES" b="1" dirty="0" smtClean="0">
                <a:solidFill>
                  <a:schemeClr val="tx2"/>
                </a:solidFill>
              </a:rPr>
              <a:t> </a:t>
            </a:r>
            <a:r>
              <a:rPr lang="es-ES" b="1" dirty="0" err="1" smtClean="0">
                <a:solidFill>
                  <a:schemeClr val="tx2"/>
                </a:solidFill>
              </a:rPr>
              <a:t>Conception</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362968" y="3212974"/>
            <a:ext cx="3528392" cy="1546951"/>
          </a:xfrm>
        </p:spPr>
        <p:txBody>
          <a:bodyPr>
            <a:normAutofit fontScale="85000" lnSpcReduction="10000"/>
          </a:bodyPr>
          <a:lstStyle/>
          <a:p>
            <a:r>
              <a:rPr lang="es-ES" b="1" dirty="0" smtClean="0">
                <a:solidFill>
                  <a:schemeClr val="tx2">
                    <a:lumMod val="60000"/>
                    <a:lumOff val="40000"/>
                  </a:schemeClr>
                </a:solidFill>
              </a:rPr>
              <a:t>Marie, </a:t>
            </a:r>
            <a:r>
              <a:rPr lang="fr-FR" b="1" dirty="0" smtClean="0">
                <a:solidFill>
                  <a:schemeClr val="tx2">
                    <a:lumMod val="60000"/>
                    <a:lumOff val="40000"/>
                  </a:schemeClr>
                </a:solidFill>
              </a:rPr>
              <a:t>mère de</a:t>
            </a:r>
            <a:r>
              <a:rPr lang="es-ES" b="1" dirty="0" smtClean="0">
                <a:solidFill>
                  <a:schemeClr val="tx2">
                    <a:lumMod val="60000"/>
                    <a:lumOff val="40000"/>
                  </a:schemeClr>
                </a:solidFill>
              </a:rPr>
              <a:t> </a:t>
            </a:r>
            <a:r>
              <a:rPr lang="fr-FR" b="1" dirty="0" smtClean="0">
                <a:solidFill>
                  <a:schemeClr val="tx2">
                    <a:lumMod val="60000"/>
                    <a:lumOff val="40000"/>
                  </a:schemeClr>
                </a:solidFill>
              </a:rPr>
              <a:t>Jésus</a:t>
            </a:r>
            <a:r>
              <a:rPr lang="es-ES" b="1" dirty="0" smtClean="0">
                <a:solidFill>
                  <a:schemeClr val="tx2">
                    <a:lumMod val="60000"/>
                    <a:lumOff val="40000"/>
                  </a:schemeClr>
                </a:solidFill>
              </a:rPr>
              <a:t> </a:t>
            </a:r>
          </a:p>
          <a:p>
            <a:r>
              <a:rPr lang="ar-MA" sz="3600" b="1" dirty="0">
                <a:solidFill>
                  <a:schemeClr val="tx2">
                    <a:lumMod val="60000"/>
                    <a:lumOff val="40000"/>
                  </a:schemeClr>
                </a:solidFill>
              </a:rPr>
              <a:t>مريم أم </a:t>
            </a:r>
            <a:r>
              <a:rPr lang="ar-MA" sz="3600" b="1" dirty="0" smtClean="0">
                <a:solidFill>
                  <a:schemeClr val="tx2">
                    <a:lumMod val="60000"/>
                    <a:lumOff val="40000"/>
                  </a:schemeClr>
                </a:solidFill>
              </a:rPr>
              <a:t>يسوع</a:t>
            </a:r>
            <a:endParaRPr lang="es-ES" sz="3600" b="1" dirty="0" smtClean="0">
              <a:solidFill>
                <a:schemeClr val="tx2">
                  <a:lumMod val="60000"/>
                  <a:lumOff val="40000"/>
                </a:schemeClr>
              </a:solidFill>
            </a:endParaRPr>
          </a:p>
          <a:p>
            <a:r>
              <a:rPr lang="fr-FR" sz="2000" b="1" i="1" dirty="0" smtClean="0">
                <a:solidFill>
                  <a:schemeClr val="tx2"/>
                </a:solidFill>
              </a:rPr>
              <a:t>Icone Notre-Dame du Maroc Carmel de Tanger</a:t>
            </a:r>
            <a:endParaRPr lang="fr-FR" sz="2000" b="1" i="1" dirty="0">
              <a:solidFill>
                <a:schemeClr val="tx2"/>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159672" y="1347846"/>
            <a:ext cx="3955976" cy="5277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614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1737</TotalTime>
  <Words>2099</Words>
  <Application>Microsoft Office PowerPoint</Application>
  <PresentationFormat>Presentación en pantalla (4:3)</PresentationFormat>
  <Paragraphs>198</Paragraphs>
  <Slides>23</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23</vt:i4>
      </vt:variant>
    </vt:vector>
  </HeadingPairs>
  <TitlesOfParts>
    <vt:vector size="26" baseType="lpstr">
      <vt:lpstr>Arial</vt:lpstr>
      <vt:lpstr>Calibri</vt:lpstr>
      <vt:lpstr>Tema de Office</vt:lpstr>
      <vt:lpstr>Veillée de l’Immaculée Conception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Veillée de l’Immaculée Conception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Faire du Monde une famille Hacer del mundo una familia جعل العالم عائلة واحدة</dc:title>
  <dc:creator>USUARIO</dc:creator>
  <cp:lastModifiedBy>Amparo</cp:lastModifiedBy>
  <cp:revision>89</cp:revision>
  <dcterms:created xsi:type="dcterms:W3CDTF">2020-05-15T22:38:58Z</dcterms:created>
  <dcterms:modified xsi:type="dcterms:W3CDTF">2023-11-21T09:23:47Z</dcterms:modified>
</cp:coreProperties>
</file>