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E002D0"/>
    <a:srgbClr val="029C14"/>
    <a:srgbClr val="02B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762" y="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tint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20B8B-0265-4B83-B710-F9096589E584}" type="datetimeFigureOut">
              <a:rPr lang="fr-FR" smtClean="0"/>
              <a:t>18/03/2016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287F1-4038-4B86-96E4-FE60231E9E0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afaeldetenaabril@hot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06050"/>
              </p:ext>
            </p:extLst>
          </p:nvPr>
        </p:nvGraphicFramePr>
        <p:xfrm>
          <a:off x="-40990" y="0"/>
          <a:ext cx="922150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834"/>
                <a:gridCol w="3073834"/>
                <a:gridCol w="3073834"/>
              </a:tblGrid>
              <a:tr h="228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9C14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itre 1"/>
          <p:cNvSpPr txBox="1">
            <a:spLocks/>
          </p:cNvSpPr>
          <p:nvPr/>
        </p:nvSpPr>
        <p:spPr>
          <a:xfrm>
            <a:off x="2915816" y="2204864"/>
            <a:ext cx="3258300" cy="2449311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ButtonPour">
              <a:avLst>
                <a:gd name="adj1" fmla="val 10649359"/>
                <a:gd name="adj2" fmla="val 0"/>
              </a:avLst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  <a:ea typeface="+mj-ea"/>
                <a:cs typeface="+mj-cs"/>
              </a:rPr>
              <a:t>Taller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  <a:ea typeface="+mj-ea"/>
                <a:cs typeface="+mj-cs"/>
              </a:rPr>
              <a:t>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  <a:ea typeface="+mj-ea"/>
                <a:cs typeface="+mj-cs"/>
              </a:rPr>
              <a:t> Risoterapia</a:t>
            </a:r>
          </a:p>
        </p:txBody>
      </p:sp>
      <p:pic>
        <p:nvPicPr>
          <p:cNvPr id="12" name="Imagen 4" descr="http://st-listas.20minutos.es/images/2009-08/137145/1553306_640px.jpg?125097763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7918" y="0"/>
            <a:ext cx="3026082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143636" y="2313166"/>
            <a:ext cx="3000364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Dirigido por :</a:t>
            </a:r>
            <a:r>
              <a:rPr kumimoji="0" lang="es-E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  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María Virtudes Carrasco Fuentes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s-ES" sz="1000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 smtClean="0"/>
              <a:t>Profesora </a:t>
            </a:r>
            <a:r>
              <a:rPr lang="es-ES" sz="1400" dirty="0"/>
              <a:t>y Presidenta de la asociación ADMO (Asociación de Donantes de Médula Ósea), medalla de Extremadura  en 2014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oper Std Black" pitchFamily="18" charset="0"/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143636" y="4447565"/>
            <a:ext cx="3000364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Fecha</a:t>
            </a:r>
            <a:r>
              <a:rPr kumimoji="0" lang="es-ES" sz="1600" b="1" i="1" u="sng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16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400" dirty="0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10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de abril de 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2016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600" b="1" i="1" u="sng" dirty="0" err="1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Contacto</a:t>
            </a:r>
            <a:r>
              <a:rPr lang="fr-FR" sz="1600" b="1" i="1" u="sng" dirty="0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1600" b="1" i="1" u="sng" dirty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fr-FR" sz="1200" dirty="0">
                <a:hlinkClick r:id="rId3"/>
              </a:rPr>
              <a:t>rafaeldetenaabril@hotmail.com</a:t>
            </a:r>
            <a:r>
              <a:rPr lang="fr-FR" sz="1200" dirty="0"/>
              <a:t>, </a:t>
            </a:r>
            <a:endParaRPr lang="fr-FR" sz="1200" dirty="0" smtClean="0"/>
          </a:p>
          <a:p>
            <a:r>
              <a:rPr lang="fr-FR" sz="1200" b="1" dirty="0" smtClean="0"/>
              <a:t>Tel</a:t>
            </a:r>
            <a:r>
              <a:rPr lang="fr-FR" sz="1200" dirty="0" smtClean="0"/>
              <a:t>: </a:t>
            </a:r>
            <a:r>
              <a:rPr lang="fr-FR" sz="1200" dirty="0" smtClean="0"/>
              <a:t>06 61 82 74 95 </a:t>
            </a:r>
            <a:r>
              <a:rPr lang="fr-FR" sz="1400" b="1" dirty="0" smtClean="0"/>
              <a:t>/   </a:t>
            </a:r>
            <a:r>
              <a:rPr lang="fr-FR" sz="1200" dirty="0" smtClean="0"/>
              <a:t>05 39 96 00 39 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oper Std Black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Lugar 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200" dirty="0"/>
              <a:t>Pabellón del Teléfono de la Esperanza </a:t>
            </a:r>
            <a:r>
              <a:rPr lang="es-ES" sz="1200" dirty="0" smtClean="0"/>
              <a:t>de Tetuán </a:t>
            </a:r>
            <a:r>
              <a:rPr lang="es-ES" sz="1200" dirty="0"/>
              <a:t>-</a:t>
            </a:r>
            <a:r>
              <a:rPr lang="es-ES" sz="1200" dirty="0" smtClean="0"/>
              <a:t> </a:t>
            </a:r>
            <a:r>
              <a:rPr lang="es-ES" sz="1200" dirty="0"/>
              <a:t>Hospital </a:t>
            </a:r>
            <a:r>
              <a:rPr lang="es-ES" sz="1200" dirty="0" smtClean="0"/>
              <a:t>Español.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oper Std Black" pitchFamily="18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-40990" y="2229767"/>
            <a:ext cx="3143240" cy="2378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1800"/>
              </a:lnSpc>
              <a:buClrTx/>
              <a:buSzTx/>
              <a:buFontTx/>
              <a:buNone/>
              <a:tabLst/>
            </a:pP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La risa es la forma fisiológica en que el organismo expresa espontáneamente sus impulsos reprimidos, liberando tensiones y sentimientos acumulados. Por lo tanto, la </a:t>
            </a:r>
            <a:r>
              <a:rPr kumimoji="0" lang="es-ES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Risoterapia</a:t>
            </a:r>
            <a:r>
              <a:rPr kumimoji="0" lang="es-E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 es una técnica terapéutica que busca producir beneficios emocionales, físicos y mentales de una manera abierta y flexible. Científicamente, se ha comprobado que la risa franca, aporta múltiples beneficios tanto físicos como emocionales.</a:t>
            </a:r>
            <a:endParaRPr kumimoji="0" lang="es-E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oper Std Black" pitchFamily="18" charset="0"/>
              <a:cs typeface="Arial" pitchFamily="34" charset="0"/>
            </a:endParaRPr>
          </a:p>
        </p:txBody>
      </p:sp>
      <p:pic>
        <p:nvPicPr>
          <p:cNvPr id="15367" name="Picture 7" descr="Taller de risoterapia en Barcelon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0989" y="4576478"/>
            <a:ext cx="3071802" cy="2281522"/>
          </a:xfrm>
          <a:prstGeom prst="rect">
            <a:avLst/>
          </a:prstGeom>
          <a:noFill/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3568" y="45554"/>
            <a:ext cx="1600706" cy="132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Sous-titre 2"/>
          <p:cNvSpPr txBox="1">
            <a:spLocks/>
          </p:cNvSpPr>
          <p:nvPr/>
        </p:nvSpPr>
        <p:spPr>
          <a:xfrm>
            <a:off x="-40990" y="1340768"/>
            <a:ext cx="3071834" cy="78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تطوان،</a:t>
            </a:r>
            <a:r>
              <a:rPr kumimoji="0" lang="ar-SA" sz="16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 المغرب</a:t>
            </a: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oper Std Black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Teléfono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 de la Esperanza de </a:t>
            </a:r>
            <a:r>
              <a:rPr kumimoji="0" 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Tetuán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,  </a:t>
            </a:r>
            <a:r>
              <a:rPr kumimoji="0" 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Marruecos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oper Std Black" pitchFamily="18" charset="0"/>
              </a:rPr>
              <a:t> 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3030844" y="4527217"/>
            <a:ext cx="3143272" cy="21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Organización 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3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-Llevar </a:t>
            </a:r>
            <a:r>
              <a:rPr kumimoji="0" lang="es-ES" sz="13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ropa </a:t>
            </a:r>
            <a:r>
              <a:rPr lang="es-ES" sz="1300" dirty="0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y calzados cómodos,</a:t>
            </a:r>
            <a:endParaRPr kumimoji="0" lang="es-ES" sz="13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oper Std Black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300" dirty="0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-Llevar </a:t>
            </a:r>
            <a:r>
              <a:rPr lang="es-ES" sz="1300" dirty="0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comida del medio día para compartir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300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-A </a:t>
            </a:r>
            <a:r>
              <a:rPr lang="es-ES" sz="1300" dirty="0" smtClean="0">
                <a:solidFill>
                  <a:srgbClr val="000000"/>
                </a:solidFill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partir de 18 años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Importe</a:t>
            </a:r>
            <a:r>
              <a:rPr kumimoji="0" lang="es-ES" sz="1600" b="1" i="1" u="sng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 :</a:t>
            </a:r>
            <a:r>
              <a:rPr kumimoji="0" lang="es-E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1400" baseline="0" dirty="0" smtClean="0">
                <a:solidFill>
                  <a:srgbClr val="000000"/>
                </a:solidFill>
                <a:latin typeface="Cooper Std Black" pitchFamily="18" charset="0"/>
                <a:cs typeface="Times New Roman" pitchFamily="18" charset="0"/>
              </a:rPr>
              <a:t>200 </a:t>
            </a:r>
            <a:r>
              <a:rPr lang="es-ES" sz="1400" baseline="0" dirty="0" err="1" smtClean="0">
                <a:solidFill>
                  <a:srgbClr val="000000"/>
                </a:solidFill>
                <a:latin typeface="Cooper Std Black" pitchFamily="18" charset="0"/>
                <a:cs typeface="Times New Roman" pitchFamily="18" charset="0"/>
              </a:rPr>
              <a:t>Dh</a:t>
            </a:r>
            <a:endParaRPr lang="es-ES" sz="1400" baseline="0" dirty="0" smtClean="0">
              <a:solidFill>
                <a:srgbClr val="000000"/>
              </a:solidFill>
              <a:latin typeface="Cooper Std Black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cs typeface="Arial" pitchFamily="34" charset="0"/>
              </a:rPr>
              <a:t>Horario :</a:t>
            </a:r>
            <a:r>
              <a:rPr kumimoji="0" 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cs typeface="Arial" pitchFamily="34" charset="0"/>
              </a:rPr>
              <a:t> 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oper Std Black" pitchFamily="18" charset="0"/>
                <a:cs typeface="Arial" pitchFamily="34" charset="0"/>
              </a:rPr>
              <a:t>de 9:00 a 20:00</a:t>
            </a:r>
          </a:p>
        </p:txBody>
      </p:sp>
      <p:sp>
        <p:nvSpPr>
          <p:cNvPr id="3" name="Rectangle 2"/>
          <p:cNvSpPr/>
          <p:nvPr/>
        </p:nvSpPr>
        <p:spPr>
          <a:xfrm>
            <a:off x="3030844" y="0"/>
            <a:ext cx="3087074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1200" dirty="0" smtClean="0">
              <a:latin typeface="Cooper Std Black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es-ES" sz="1200" dirty="0" smtClean="0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s-ES" sz="1300" dirty="0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La risa es un verdadero desintoxicante moral, capaz de curar o por lo menos atenuar la mayoría de nuestros males. Y además, no hay ningún peligro si se supera la dosis</a:t>
            </a:r>
            <a:r>
              <a:rPr lang="es-ES" sz="1200" dirty="0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"  </a:t>
            </a:r>
            <a:r>
              <a:rPr lang="es-ES" sz="1200" dirty="0" err="1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Dr.Rubinstein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sz="1200" dirty="0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s-ES" sz="1300" dirty="0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Crecerás el día que por primera vez te rías verdaderamente de ti mismo</a:t>
            </a:r>
            <a:r>
              <a:rPr lang="es-ES" sz="1200" dirty="0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" </a:t>
            </a:r>
            <a:r>
              <a:rPr lang="es-ES" sz="1200" dirty="0" err="1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Ethel</a:t>
            </a:r>
            <a:r>
              <a:rPr lang="es-ES" sz="1200" dirty="0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1200" dirty="0" err="1">
                <a:latin typeface="Cooper Std Black" pitchFamily="18" charset="0"/>
                <a:ea typeface="Times New Roman" pitchFamily="18" charset="0"/>
                <a:cs typeface="Times New Roman" pitchFamily="18" charset="0"/>
              </a:rPr>
              <a:t>Barrymore</a:t>
            </a:r>
            <a:endParaRPr lang="fr-FR" sz="1200" dirty="0">
              <a:latin typeface="Cooper Std Black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192</Words>
  <Application>Microsoft Office PowerPoint</Application>
  <PresentationFormat>Affichage à l'écran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Risoterapia</dc:title>
  <dc:creator>TOSHIBA</dc:creator>
  <cp:lastModifiedBy>Dounia</cp:lastModifiedBy>
  <cp:revision>25</cp:revision>
  <cp:lastPrinted>2015-04-13T09:23:34Z</cp:lastPrinted>
  <dcterms:created xsi:type="dcterms:W3CDTF">2015-04-10T06:48:26Z</dcterms:created>
  <dcterms:modified xsi:type="dcterms:W3CDTF">2016-03-18T01:02:05Z</dcterms:modified>
</cp:coreProperties>
</file>